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9" r:id="rId2"/>
  </p:sldMasterIdLst>
  <p:notesMasterIdLst>
    <p:notesMasterId r:id="rId9"/>
  </p:notesMasterIdLst>
  <p:sldIdLst>
    <p:sldId id="263" r:id="rId3"/>
    <p:sldId id="422" r:id="rId4"/>
    <p:sldId id="423" r:id="rId5"/>
    <p:sldId id="420" r:id="rId6"/>
    <p:sldId id="421" r:id="rId7"/>
    <p:sldId id="419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22A"/>
    <a:srgbClr val="EC8F51"/>
    <a:srgbClr val="ECA0BE"/>
    <a:srgbClr val="F82B3A"/>
    <a:srgbClr val="F5F6F5"/>
    <a:srgbClr val="FAFBFA"/>
    <a:srgbClr val="899098"/>
    <a:srgbClr val="969696"/>
    <a:srgbClr val="0F0F0C"/>
    <a:srgbClr val="D54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659" autoAdjust="0"/>
  </p:normalViewPr>
  <p:slideViewPr>
    <p:cSldViewPr snapToGrid="0" showGuides="1">
      <p:cViewPr>
        <p:scale>
          <a:sx n="73" d="100"/>
          <a:sy n="73" d="100"/>
        </p:scale>
        <p:origin x="1936" y="9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10980"/>
    </p:cViewPr>
  </p:sorterViewPr>
  <p:notesViewPr>
    <p:cSldViewPr snapToGrid="0" showGuides="1">
      <p:cViewPr varScale="1">
        <p:scale>
          <a:sx n="85" d="100"/>
          <a:sy n="85" d="100"/>
        </p:scale>
        <p:origin x="380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08568-3B4D-453F-B55F-D64CA7BF45DA}" type="datetimeFigureOut">
              <a:rPr lang="zh-TW" altLang="en-US" smtClean="0"/>
              <a:t>2020/8/27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C3FBA-12A3-4213-BA89-9607D1F116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21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置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76479"/>
            <a:ext cx="9144000" cy="1152525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04" y="6308725"/>
            <a:ext cx="379795" cy="281860"/>
          </a:xfrm>
          <a:prstGeom prst="rect">
            <a:avLst/>
          </a:prstGeom>
        </p:spPr>
      </p:pic>
      <p:sp>
        <p:nvSpPr>
          <p:cNvPr id="27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3953111"/>
            <a:ext cx="9144000" cy="187909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8" name="文字版面配置區 2"/>
          <p:cNvSpPr>
            <a:spLocks noGrp="1"/>
          </p:cNvSpPr>
          <p:nvPr>
            <p:ph type="body" idx="10"/>
          </p:nvPr>
        </p:nvSpPr>
        <p:spPr>
          <a:xfrm>
            <a:off x="1524000" y="3724985"/>
            <a:ext cx="9144000" cy="187909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6" name="文字版面配置區 2"/>
          <p:cNvSpPr txBox="1">
            <a:spLocks/>
          </p:cNvSpPr>
          <p:nvPr userDrawn="1"/>
        </p:nvSpPr>
        <p:spPr>
          <a:xfrm>
            <a:off x="-1914525" y="3716342"/>
            <a:ext cx="1914525" cy="196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↑進度文字框對齊參考線</a:t>
            </a:r>
            <a:endParaRPr lang="zh-TW" altLang="en-US" sz="1200" dirty="0"/>
          </a:p>
        </p:txBody>
      </p:sp>
      <p:sp>
        <p:nvSpPr>
          <p:cNvPr id="7" name="文字版面配置區 2"/>
          <p:cNvSpPr txBox="1">
            <a:spLocks/>
          </p:cNvSpPr>
          <p:nvPr userDrawn="1"/>
        </p:nvSpPr>
        <p:spPr>
          <a:xfrm>
            <a:off x="-1914525" y="3944467"/>
            <a:ext cx="1914525" cy="196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↓日期文字框對齊參考線</a:t>
            </a:r>
            <a:endParaRPr lang="zh-TW" altLang="en-US" sz="1200" dirty="0"/>
          </a:p>
        </p:txBody>
      </p:sp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/>
              <a:t>↑</a:t>
            </a:r>
            <a:r>
              <a:rPr lang="zh-TW" altLang="en-US" sz="1200" dirty="0" smtClean="0"/>
              <a:t>簡報名稱大標題文字框對齊參考線</a:t>
            </a:r>
            <a:endParaRPr lang="zh-TW" altLang="en-US" sz="1200" dirty="0"/>
          </a:p>
        </p:txBody>
      </p:sp>
      <p:sp>
        <p:nvSpPr>
          <p:cNvPr id="10" name="文字版面配置區 2"/>
          <p:cNvSpPr txBox="1">
            <a:spLocks/>
          </p:cNvSpPr>
          <p:nvPr userDrawn="1"/>
        </p:nvSpPr>
        <p:spPr>
          <a:xfrm>
            <a:off x="-2666999" y="148431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2666999" y="1816103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133599" y="640080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-1693320" y="899729"/>
            <a:ext cx="157655" cy="383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3026978" y="978720"/>
            <a:ext cx="3026980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間隔寬度色塊</a:t>
            </a:r>
            <a:endParaRPr lang="zh-TW" altLang="en-US" sz="1200" dirty="0"/>
          </a:p>
        </p:txBody>
      </p:sp>
      <p:sp>
        <p:nvSpPr>
          <p:cNvPr id="16" name="文字版面配置區 2"/>
          <p:cNvSpPr txBox="1">
            <a:spLocks/>
          </p:cNvSpPr>
          <p:nvPr userDrawn="1"/>
        </p:nvSpPr>
        <p:spPr>
          <a:xfrm>
            <a:off x="-2793443" y="378817"/>
            <a:ext cx="2793443" cy="39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（若有多個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，間隔寬度依此為準。可至母片複製色塊）</a:t>
            </a:r>
            <a:endParaRPr lang="zh-TW" altLang="en-US" sz="1200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封面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r>
              <a:rPr lang="en-US" altLang="zh-TW" sz="3000" b="1" dirty="0" smtClean="0"/>
              <a:t>A</a:t>
            </a:r>
            <a:endParaRPr lang="zh-TW" altLang="en-US" sz="3000" b="1" dirty="0"/>
          </a:p>
        </p:txBody>
      </p:sp>
      <p:sp>
        <p:nvSpPr>
          <p:cNvPr id="18" name="文字版面配置區 2"/>
          <p:cNvSpPr txBox="1">
            <a:spLocks/>
          </p:cNvSpPr>
          <p:nvPr userDrawn="1"/>
        </p:nvSpPr>
        <p:spPr>
          <a:xfrm>
            <a:off x="-2666999" y="3059388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78928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4" orient="horz" pos="1434" userDrawn="1">
          <p15:clr>
            <a:srgbClr val="FBAE40"/>
          </p15:clr>
        </p15:guide>
        <p15:guide id="5" orient="horz" pos="1253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orient="horz" pos="2341" userDrawn="1">
          <p15:clr>
            <a:srgbClr val="FBAE40"/>
          </p15:clr>
        </p15:guide>
        <p15:guide id="8" orient="horz" pos="2614" userDrawn="1">
          <p15:clr>
            <a:srgbClr val="FBAE40"/>
          </p15:clr>
        </p15:guide>
        <p15:guide id="9" orient="horz" pos="4156" userDrawn="1">
          <p15:clr>
            <a:srgbClr val="FBAE40"/>
          </p15:clr>
        </p15:guide>
        <p15:guide id="10" orient="horz" pos="3974" userDrawn="1">
          <p15:clr>
            <a:srgbClr val="FBAE40"/>
          </p15:clr>
        </p15:guide>
        <p15:guide id="11" orient="horz" pos="20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分頁_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1055688" y="2276479"/>
            <a:ext cx="9144000" cy="115252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2500" b="1"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0" name="文字版面配置區 2"/>
          <p:cNvSpPr>
            <a:spLocks noGrp="1"/>
          </p:cNvSpPr>
          <p:nvPr>
            <p:ph type="body" idx="1"/>
          </p:nvPr>
        </p:nvSpPr>
        <p:spPr>
          <a:xfrm>
            <a:off x="1055688" y="3724986"/>
            <a:ext cx="9144000" cy="431523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1" name="文字版面配置區 2"/>
          <p:cNvSpPr txBox="1">
            <a:spLocks/>
          </p:cNvSpPr>
          <p:nvPr userDrawn="1"/>
        </p:nvSpPr>
        <p:spPr>
          <a:xfrm>
            <a:off x="-2159724" y="3724985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↑說明文字框對齊參考線</a:t>
            </a:r>
            <a:endParaRPr lang="zh-TW" altLang="en-US" sz="1200" dirty="0"/>
          </a:p>
        </p:txBody>
      </p:sp>
      <p:sp>
        <p:nvSpPr>
          <p:cNvPr id="12" name="投影片編號版面配置區 4"/>
          <p:cNvSpPr txBox="1">
            <a:spLocks/>
          </p:cNvSpPr>
          <p:nvPr userDrawn="1"/>
        </p:nvSpPr>
        <p:spPr>
          <a:xfrm>
            <a:off x="10409772" y="6453192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6491673"/>
            <a:ext cx="324949" cy="241157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 userDrawn="1"/>
        </p:nvSpPr>
        <p:spPr>
          <a:xfrm>
            <a:off x="11577325" y="6453192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章節分頁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齊左</a:t>
            </a:r>
            <a:endParaRPr lang="zh-TW" altLang="en-US" sz="3000" b="1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2666999" y="3123025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↓章節文字下緣對齊參考線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18955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3" orient="horz" pos="1434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3974">
          <p15:clr>
            <a:srgbClr val="FBAE40"/>
          </p15:clr>
        </p15:guide>
        <p15:guide id="7" orient="horz" pos="4065">
          <p15:clr>
            <a:srgbClr val="FBAE40"/>
          </p15:clr>
        </p15:guide>
        <p15:guide id="8" orient="horz" pos="4247">
          <p15:clr>
            <a:srgbClr val="FBAE40"/>
          </p15:clr>
        </p15:guide>
        <p15:guide id="10" pos="7469" userDrawn="1">
          <p15:clr>
            <a:srgbClr val="FBAE40"/>
          </p15:clr>
        </p15:guide>
        <p15:guide id="12" pos="665" userDrawn="1">
          <p15:clr>
            <a:srgbClr val="FBAE40"/>
          </p15:clr>
        </p15:guide>
        <p15:guide id="13" pos="733" userDrawn="1">
          <p15:clr>
            <a:srgbClr val="FBAE40"/>
          </p15:clr>
        </p15:guide>
        <p15:guide id="14" pos="6357" userDrawn="1">
          <p15:clr>
            <a:srgbClr val="FBAE40"/>
          </p15:clr>
        </p15:guide>
        <p15:guide id="15" orient="horz" pos="20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文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7709" y="377073"/>
            <a:ext cx="11513443" cy="533549"/>
          </a:xfrm>
        </p:spPr>
        <p:txBody>
          <a:bodyPr>
            <a:normAutofit/>
          </a:bodyPr>
          <a:lstStyle>
            <a:lvl1pPr>
              <a:defRPr sz="2400" b="1" spc="100" baseline="0">
                <a:latin typeface="+mn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7984" y="956273"/>
            <a:ext cx="11619054" cy="5352454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  <a:defRPr sz="1300" b="1" spc="51" baseline="0"/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334964" y="-235585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←圖片邊界參考線</a:t>
            </a:r>
            <a:endParaRPr lang="zh-TW" altLang="en-US" sz="1200" dirty="0"/>
          </a:p>
        </p:txBody>
      </p:sp>
      <p:sp>
        <p:nvSpPr>
          <p:cNvPr id="12" name="文字版面配置區 2"/>
          <p:cNvSpPr txBox="1">
            <a:spLocks/>
          </p:cNvSpPr>
          <p:nvPr userDrawn="1"/>
        </p:nvSpPr>
        <p:spPr>
          <a:xfrm>
            <a:off x="8582123" y="-235585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圖文邊界參考線→</a:t>
            </a:r>
            <a:endParaRPr lang="zh-TW" altLang="en-US" sz="1200" dirty="0"/>
          </a:p>
        </p:txBody>
      </p:sp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-3291840" y="6073144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↓圖文邊界參考線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3424843" y="923024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↑內容圖文邊界參考線</a:t>
            </a:r>
            <a:endParaRPr lang="zh-TW" altLang="en-US" sz="1200" dirty="0"/>
          </a:p>
        </p:txBody>
      </p:sp>
      <p:sp>
        <p:nvSpPr>
          <p:cNvPr id="16" name="文字版面配置區 2"/>
          <p:cNvSpPr txBox="1">
            <a:spLocks/>
          </p:cNvSpPr>
          <p:nvPr userDrawn="1"/>
        </p:nvSpPr>
        <p:spPr>
          <a:xfrm>
            <a:off x="165283" y="-598173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←文字邊界參考線</a:t>
            </a:r>
            <a:endParaRPr lang="zh-TW" altLang="en-US" sz="1200" dirty="0"/>
          </a:p>
        </p:txBody>
      </p:sp>
      <p:sp>
        <p:nvSpPr>
          <p:cNvPr id="20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3" name="投影片編號版面配置區 4"/>
          <p:cNvSpPr txBox="1">
            <a:spLocks/>
          </p:cNvSpPr>
          <p:nvPr userDrawn="1"/>
        </p:nvSpPr>
        <p:spPr>
          <a:xfrm>
            <a:off x="10409772" y="6453192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24" name="圖片 2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6491673"/>
            <a:ext cx="324949" cy="241157"/>
          </a:xfrm>
          <a:prstGeom prst="rect">
            <a:avLst/>
          </a:prstGeom>
        </p:spPr>
      </p:pic>
      <p:sp>
        <p:nvSpPr>
          <p:cNvPr id="25" name="投影片編號版面配置區 4"/>
          <p:cNvSpPr txBox="1">
            <a:spLocks/>
          </p:cNvSpPr>
          <p:nvPr userDrawn="1"/>
        </p:nvSpPr>
        <p:spPr>
          <a:xfrm>
            <a:off x="11577325" y="6453192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2666999" y="161635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↓標題文字框對齊參考線</a:t>
            </a:r>
            <a:endParaRPr lang="zh-TW" altLang="en-US" sz="1200" dirty="0"/>
          </a:p>
        </p:txBody>
      </p:sp>
      <p:sp>
        <p:nvSpPr>
          <p:cNvPr id="19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圖文說明</a:t>
            </a:r>
            <a:r>
              <a:rPr lang="en-US" altLang="zh-TW" sz="3000" b="1" dirty="0" smtClean="0"/>
              <a:t>(</a:t>
            </a:r>
            <a:r>
              <a:rPr lang="zh-TW" altLang="en-US" sz="3000" b="1" dirty="0" smtClean="0"/>
              <a:t>非滿板</a:t>
            </a:r>
            <a:r>
              <a:rPr lang="en-US" altLang="zh-TW" sz="3000" b="1" dirty="0" smtClean="0"/>
              <a:t>)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8794592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7" orient="horz" pos="595" userDrawn="1">
          <p15:clr>
            <a:srgbClr val="FBAE40"/>
          </p15:clr>
        </p15:guide>
        <p15:guide id="8" orient="horz" pos="232" userDrawn="1">
          <p15:clr>
            <a:srgbClr val="FBAE40"/>
          </p15:clr>
        </p15:guide>
        <p15:guide id="9" pos="211" userDrawn="1">
          <p15:clr>
            <a:srgbClr val="FBAE40"/>
          </p15:clr>
        </p15:guide>
        <p15:guide id="10" pos="7469" userDrawn="1">
          <p15:clr>
            <a:srgbClr val="FBAE40"/>
          </p15:clr>
        </p15:guide>
        <p15:guide id="11" orient="horz" pos="4247" userDrawn="1">
          <p15:clr>
            <a:srgbClr val="FBAE40"/>
          </p15:clr>
        </p15:guide>
        <p15:guide id="12" orient="horz" pos="4065" userDrawn="1">
          <p15:clr>
            <a:srgbClr val="FBAE40"/>
          </p15:clr>
        </p15:guide>
        <p15:guide id="14" pos="143" userDrawn="1">
          <p15:clr>
            <a:srgbClr val="FBAE40"/>
          </p15:clr>
        </p15:guide>
        <p15:guide id="15" pos="635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文說明（滿版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2"/>
          <p:cNvSpPr txBox="1">
            <a:spLocks/>
          </p:cNvSpPr>
          <p:nvPr userDrawn="1"/>
        </p:nvSpPr>
        <p:spPr>
          <a:xfrm>
            <a:off x="251834" y="-235585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←圖片邊界參考線</a:t>
            </a:r>
            <a:endParaRPr lang="zh-TW" altLang="en-US" sz="1200" dirty="0"/>
          </a:p>
        </p:txBody>
      </p:sp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8582123" y="-235585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所有物件及文字邊界參考線→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3291840" y="6073144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↓所有物件及文字邊界參考線</a:t>
            </a:r>
            <a:endParaRPr lang="zh-TW" altLang="en-US" sz="1200" dirty="0"/>
          </a:p>
        </p:txBody>
      </p:sp>
      <p:sp>
        <p:nvSpPr>
          <p:cNvPr id="32" name="標題 1"/>
          <p:cNvSpPr>
            <a:spLocks noGrp="1"/>
          </p:cNvSpPr>
          <p:nvPr>
            <p:ph type="title"/>
          </p:nvPr>
        </p:nvSpPr>
        <p:spPr>
          <a:xfrm>
            <a:off x="230757" y="377073"/>
            <a:ext cx="11626281" cy="533549"/>
          </a:xfrm>
        </p:spPr>
        <p:txBody>
          <a:bodyPr>
            <a:normAutofit/>
          </a:bodyPr>
          <a:lstStyle>
            <a:lvl1pPr>
              <a:defRPr sz="2400" b="1" spc="100" baseline="0">
                <a:latin typeface="+mn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4" name="文字版面配置區 2"/>
          <p:cNvSpPr txBox="1">
            <a:spLocks/>
          </p:cNvSpPr>
          <p:nvPr userDrawn="1"/>
        </p:nvSpPr>
        <p:spPr>
          <a:xfrm>
            <a:off x="-2666999" y="192022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↓所有物件及文字邊界參考線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165283" y="-598173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←文字框參考線</a:t>
            </a:r>
            <a:endParaRPr lang="zh-TW" altLang="en-US" sz="1200" dirty="0"/>
          </a:p>
        </p:txBody>
      </p:sp>
      <p:sp>
        <p:nvSpPr>
          <p:cNvPr id="20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1" name="內容版面配置區 2"/>
          <p:cNvSpPr>
            <a:spLocks noGrp="1"/>
          </p:cNvSpPr>
          <p:nvPr>
            <p:ph idx="1"/>
          </p:nvPr>
        </p:nvSpPr>
        <p:spPr>
          <a:xfrm>
            <a:off x="237984" y="956273"/>
            <a:ext cx="11619054" cy="5352454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buNone/>
              <a:defRPr sz="1300" b="1" spc="51" baseline="0"/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38" name="文字版面配置區 2"/>
          <p:cNvSpPr txBox="1">
            <a:spLocks/>
          </p:cNvSpPr>
          <p:nvPr userDrawn="1"/>
        </p:nvSpPr>
        <p:spPr>
          <a:xfrm>
            <a:off x="6819490" y="6991274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滿版圖面需壓上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、授權、頁碼→</a:t>
            </a:r>
            <a:endParaRPr lang="zh-TW" altLang="en-US" sz="1200" dirty="0"/>
          </a:p>
        </p:txBody>
      </p:sp>
      <p:sp>
        <p:nvSpPr>
          <p:cNvPr id="39" name="文字版面配置區 2"/>
          <p:cNvSpPr txBox="1">
            <a:spLocks/>
          </p:cNvSpPr>
          <p:nvPr userDrawn="1"/>
        </p:nvSpPr>
        <p:spPr>
          <a:xfrm>
            <a:off x="5090697" y="7466356"/>
            <a:ext cx="5001041" cy="454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b="0" i="0" kern="1200" dirty="0" smtClean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進入母片，</a:t>
            </a:r>
            <a:r>
              <a:rPr lang="en-US" altLang="zh-TW" sz="1200" b="0" i="0" kern="1200" dirty="0" smtClean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zh-TW" altLang="en-US" sz="1200" b="0" i="0" kern="1200" dirty="0" smtClean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這些物件後，再回滿版頁面，貼上並設定最上層</a:t>
            </a:r>
            <a:endParaRPr lang="en-US" altLang="zh-TW" sz="1200" b="0" i="0" kern="1200" dirty="0" smtClean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  <a:p>
            <a:pPr algn="r"/>
            <a:r>
              <a:rPr lang="zh-TW" altLang="en-US" sz="1200" b="0" i="0" kern="1200" dirty="0" smtClean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（依底圖需求可使用黑白灰）</a:t>
            </a:r>
            <a:endParaRPr lang="en-US" altLang="zh-TW" sz="1200" b="0" i="0" kern="1200" dirty="0" smtClean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2" name="投影片編號版面配置區 4"/>
          <p:cNvSpPr txBox="1">
            <a:spLocks/>
          </p:cNvSpPr>
          <p:nvPr userDrawn="1"/>
        </p:nvSpPr>
        <p:spPr>
          <a:xfrm>
            <a:off x="10409772" y="6453192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53" name="圖片 5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6491673"/>
            <a:ext cx="324949" cy="241157"/>
          </a:xfrm>
          <a:prstGeom prst="rect">
            <a:avLst/>
          </a:prstGeom>
        </p:spPr>
      </p:pic>
      <p:sp>
        <p:nvSpPr>
          <p:cNvPr id="54" name="投影片編號版面配置區 4"/>
          <p:cNvSpPr txBox="1">
            <a:spLocks/>
          </p:cNvSpPr>
          <p:nvPr userDrawn="1"/>
        </p:nvSpPr>
        <p:spPr>
          <a:xfrm>
            <a:off x="11577325" y="6453192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55" name="投影片編號版面配置區 4"/>
          <p:cNvSpPr txBox="1">
            <a:spLocks/>
          </p:cNvSpPr>
          <p:nvPr userDrawn="1"/>
        </p:nvSpPr>
        <p:spPr>
          <a:xfrm>
            <a:off x="10409772" y="7025695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>
                <a:solidFill>
                  <a:schemeClr val="bg1"/>
                </a:solidFill>
              </a:rPr>
              <a:t>Copyright © 2020 JJP Architects and Planners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pic>
        <p:nvPicPr>
          <p:cNvPr id="56" name="圖片 55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7064175"/>
            <a:ext cx="324949" cy="241157"/>
          </a:xfrm>
          <a:prstGeom prst="rect">
            <a:avLst/>
          </a:prstGeom>
        </p:spPr>
      </p:pic>
      <p:sp>
        <p:nvSpPr>
          <p:cNvPr id="57" name="投影片編號版面配置區 4"/>
          <p:cNvSpPr txBox="1">
            <a:spLocks/>
          </p:cNvSpPr>
          <p:nvPr userDrawn="1"/>
        </p:nvSpPr>
        <p:spPr>
          <a:xfrm>
            <a:off x="11577325" y="7025695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>
              <a:solidFill>
                <a:schemeClr val="bg1"/>
              </a:solidFill>
            </a:endParaRPr>
          </a:p>
          <a:p>
            <a:pPr algn="r"/>
            <a:fld id="{FCF2B255-25F3-453D-8C51-371D58A97EAA}" type="slidenum">
              <a:rPr lang="en-US" altLang="zh-TW" sz="900" smtClean="0">
                <a:solidFill>
                  <a:schemeClr val="bg1"/>
                </a:solidFill>
              </a:rPr>
              <a:pPr algn="r"/>
              <a:t>‹#›</a:t>
            </a:fld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投影片編號版面配置區 4"/>
          <p:cNvSpPr txBox="1">
            <a:spLocks/>
          </p:cNvSpPr>
          <p:nvPr userDrawn="1"/>
        </p:nvSpPr>
        <p:spPr>
          <a:xfrm>
            <a:off x="10409772" y="7363806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59" name="圖片 58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7402291"/>
            <a:ext cx="324949" cy="241157"/>
          </a:xfrm>
          <a:prstGeom prst="rect">
            <a:avLst/>
          </a:prstGeom>
        </p:spPr>
      </p:pic>
      <p:sp>
        <p:nvSpPr>
          <p:cNvPr id="60" name="投影片編號版面配置區 4"/>
          <p:cNvSpPr txBox="1">
            <a:spLocks/>
          </p:cNvSpPr>
          <p:nvPr userDrawn="1"/>
        </p:nvSpPr>
        <p:spPr>
          <a:xfrm>
            <a:off x="11577325" y="7363806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61" name="投影片編號版面配置區 4"/>
          <p:cNvSpPr txBox="1">
            <a:spLocks/>
          </p:cNvSpPr>
          <p:nvPr userDrawn="1"/>
        </p:nvSpPr>
        <p:spPr>
          <a:xfrm>
            <a:off x="10409772" y="7740406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>
                <a:solidFill>
                  <a:schemeClr val="tx1"/>
                </a:solidFill>
              </a:rPr>
              <a:t>Copyright © 2020 JJP Architects and Planners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pic>
        <p:nvPicPr>
          <p:cNvPr id="62" name="圖片 6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7778887"/>
            <a:ext cx="324949" cy="241157"/>
          </a:xfrm>
          <a:prstGeom prst="rect">
            <a:avLst/>
          </a:prstGeom>
        </p:spPr>
      </p:pic>
      <p:sp>
        <p:nvSpPr>
          <p:cNvPr id="63" name="投影片編號版面配置區 4"/>
          <p:cNvSpPr txBox="1">
            <a:spLocks/>
          </p:cNvSpPr>
          <p:nvPr userDrawn="1"/>
        </p:nvSpPr>
        <p:spPr>
          <a:xfrm>
            <a:off x="11577325" y="7740406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>
              <a:solidFill>
                <a:schemeClr val="tx1"/>
              </a:solidFill>
            </a:endParaRPr>
          </a:p>
          <a:p>
            <a:pPr algn="r"/>
            <a:fld id="{FCF2B255-25F3-453D-8C51-371D58A97EAA}" type="slidenum">
              <a:rPr lang="en-US" altLang="zh-TW" sz="900" smtClean="0">
                <a:solidFill>
                  <a:schemeClr val="tx1"/>
                </a:solidFill>
              </a:rPr>
              <a:pPr algn="r"/>
              <a:t>‹#›</a:t>
            </a:fld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7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圖文說明（滿版）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9363359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orient="horz" pos="3974" userDrawn="1">
          <p15:clr>
            <a:srgbClr val="FBAE40"/>
          </p15:clr>
        </p15:guide>
        <p15:guide id="8" orient="horz" pos="232" userDrawn="1">
          <p15:clr>
            <a:srgbClr val="FBAE40"/>
          </p15:clr>
        </p15:guide>
        <p15:guide id="9" pos="211" userDrawn="1">
          <p15:clr>
            <a:srgbClr val="FBAE40"/>
          </p15:clr>
        </p15:guide>
        <p15:guide id="10" pos="7469" userDrawn="1">
          <p15:clr>
            <a:srgbClr val="FBAE40"/>
          </p15:clr>
        </p15:guide>
        <p15:guide id="11" orient="horz" pos="4247" userDrawn="1">
          <p15:clr>
            <a:srgbClr val="FBAE40"/>
          </p15:clr>
        </p15:guide>
        <p15:guide id="12" orient="horz" pos="4065" userDrawn="1">
          <p15:clr>
            <a:srgbClr val="FBAE40"/>
          </p15:clr>
        </p15:guide>
        <p15:guide id="13" pos="143" userDrawn="1">
          <p15:clr>
            <a:srgbClr val="FBAE40"/>
          </p15:clr>
        </p15:guide>
        <p15:guide id="16" pos="6357" userDrawn="1">
          <p15:clr>
            <a:srgbClr val="FBAE40"/>
          </p15:clr>
        </p15:guide>
        <p15:guide id="17" orient="horz" pos="4224" userDrawn="1">
          <p15:clr>
            <a:srgbClr val="FBAE40"/>
          </p15:clr>
        </p15:guide>
        <p15:guide id="19" pos="3840" userDrawn="1">
          <p15:clr>
            <a:srgbClr val="FBAE40"/>
          </p15:clr>
        </p15:guide>
        <p15:guide id="20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4"/>
          <p:cNvSpPr txBox="1">
            <a:spLocks/>
          </p:cNvSpPr>
          <p:nvPr userDrawn="1"/>
        </p:nvSpPr>
        <p:spPr>
          <a:xfrm>
            <a:off x="10409772" y="6453192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6491673"/>
            <a:ext cx="324949" cy="241157"/>
          </a:xfrm>
          <a:prstGeom prst="rect">
            <a:avLst/>
          </a:prstGeom>
        </p:spPr>
      </p:pic>
      <p:sp>
        <p:nvSpPr>
          <p:cNvPr id="13" name="投影片編號版面配置區 4"/>
          <p:cNvSpPr txBox="1">
            <a:spLocks/>
          </p:cNvSpPr>
          <p:nvPr userDrawn="1"/>
        </p:nvSpPr>
        <p:spPr>
          <a:xfrm>
            <a:off x="11577325" y="6453192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6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空白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7085244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247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4065" userDrawn="1">
          <p15:clr>
            <a:srgbClr val="FBAE40"/>
          </p15:clr>
        </p15:guide>
        <p15:guide id="4" pos="6357" userDrawn="1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置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76479"/>
            <a:ext cx="9144000" cy="1152525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04" y="6308725"/>
            <a:ext cx="379795" cy="281860"/>
          </a:xfrm>
          <a:prstGeom prst="rect">
            <a:avLst/>
          </a:prstGeom>
        </p:spPr>
      </p:pic>
      <p:sp>
        <p:nvSpPr>
          <p:cNvPr id="27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3953111"/>
            <a:ext cx="9144000" cy="187909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8" name="文字版面配置區 2"/>
          <p:cNvSpPr>
            <a:spLocks noGrp="1"/>
          </p:cNvSpPr>
          <p:nvPr>
            <p:ph type="body" idx="10"/>
          </p:nvPr>
        </p:nvSpPr>
        <p:spPr>
          <a:xfrm>
            <a:off x="1524000" y="3724985"/>
            <a:ext cx="9144000" cy="187909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6" name="文字版面配置區 2"/>
          <p:cNvSpPr txBox="1">
            <a:spLocks/>
          </p:cNvSpPr>
          <p:nvPr userDrawn="1"/>
        </p:nvSpPr>
        <p:spPr>
          <a:xfrm>
            <a:off x="-1914525" y="3716342"/>
            <a:ext cx="1914525" cy="196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↑進度文字框對齊參考線</a:t>
            </a:r>
            <a:endParaRPr lang="zh-TW" altLang="en-US" sz="1200" dirty="0"/>
          </a:p>
        </p:txBody>
      </p:sp>
      <p:sp>
        <p:nvSpPr>
          <p:cNvPr id="7" name="文字版面配置區 2"/>
          <p:cNvSpPr txBox="1">
            <a:spLocks/>
          </p:cNvSpPr>
          <p:nvPr userDrawn="1"/>
        </p:nvSpPr>
        <p:spPr>
          <a:xfrm>
            <a:off x="-1914525" y="3944467"/>
            <a:ext cx="1914525" cy="196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↓日期文字框對齊參考線</a:t>
            </a:r>
            <a:endParaRPr lang="zh-TW" altLang="en-US" sz="1200" dirty="0"/>
          </a:p>
        </p:txBody>
      </p:sp>
      <p:sp>
        <p:nvSpPr>
          <p:cNvPr id="8" name="文字版面配置區 2"/>
          <p:cNvSpPr txBox="1">
            <a:spLocks/>
          </p:cNvSpPr>
          <p:nvPr userDrawn="1"/>
        </p:nvSpPr>
        <p:spPr>
          <a:xfrm>
            <a:off x="-2666999" y="323850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↓簡報名稱大標題文字框對齊參考線</a:t>
            </a:r>
            <a:endParaRPr lang="zh-TW" altLang="en-US" sz="1200" dirty="0"/>
          </a:p>
        </p:txBody>
      </p:sp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/>
              <a:t>↑</a:t>
            </a:r>
            <a:r>
              <a:rPr lang="zh-TW" altLang="en-US" sz="1200" dirty="0" smtClean="0"/>
              <a:t>簡報名稱大標題文字框對齊參考線</a:t>
            </a:r>
            <a:endParaRPr lang="zh-TW" altLang="en-US" sz="1200" dirty="0"/>
          </a:p>
        </p:txBody>
      </p:sp>
      <p:sp>
        <p:nvSpPr>
          <p:cNvPr id="10" name="文字版面配置區 2"/>
          <p:cNvSpPr txBox="1">
            <a:spLocks/>
          </p:cNvSpPr>
          <p:nvPr userDrawn="1"/>
        </p:nvSpPr>
        <p:spPr>
          <a:xfrm>
            <a:off x="-2666999" y="148431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2666999" y="1816103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133599" y="640080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3" name="矩形 12"/>
          <p:cNvSpPr/>
          <p:nvPr userDrawn="1"/>
        </p:nvSpPr>
        <p:spPr>
          <a:xfrm>
            <a:off x="-1693320" y="899729"/>
            <a:ext cx="157655" cy="383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3026978" y="978720"/>
            <a:ext cx="3026980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間隔寬度色塊</a:t>
            </a:r>
            <a:endParaRPr lang="zh-TW" altLang="en-US" sz="1200" dirty="0"/>
          </a:p>
        </p:txBody>
      </p:sp>
      <p:sp>
        <p:nvSpPr>
          <p:cNvPr id="16" name="文字版面配置區 2"/>
          <p:cNvSpPr txBox="1">
            <a:spLocks/>
          </p:cNvSpPr>
          <p:nvPr userDrawn="1"/>
        </p:nvSpPr>
        <p:spPr>
          <a:xfrm>
            <a:off x="-2793443" y="378817"/>
            <a:ext cx="2793443" cy="39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（若有多個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，間隔寬度依此為準。可至母片複製色塊）</a:t>
            </a:r>
            <a:endParaRPr lang="zh-TW" altLang="en-US" sz="1200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封面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r>
              <a:rPr lang="en-US" altLang="zh-TW" sz="3000" b="1" dirty="0" smtClean="0"/>
              <a:t>A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1636646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1434">
          <p15:clr>
            <a:srgbClr val="FBAE40"/>
          </p15:clr>
        </p15:guide>
        <p15:guide id="5" orient="horz" pos="1253">
          <p15:clr>
            <a:srgbClr val="FBAE40"/>
          </p15:clr>
        </p15:guide>
        <p15:guide id="6" orient="horz" pos="935">
          <p15:clr>
            <a:srgbClr val="FBAE40"/>
          </p15:clr>
        </p15:guide>
        <p15:guide id="7" orient="horz" pos="2341">
          <p15:clr>
            <a:srgbClr val="FBAE40"/>
          </p15:clr>
        </p15:guide>
        <p15:guide id="8" orient="horz" pos="2614">
          <p15:clr>
            <a:srgbClr val="FBAE40"/>
          </p15:clr>
        </p15:guide>
        <p15:guide id="9" orient="horz" pos="4156">
          <p15:clr>
            <a:srgbClr val="FBAE40"/>
          </p15:clr>
        </p15:guide>
        <p15:guide id="10" orient="horz" pos="39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置中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76479"/>
            <a:ext cx="9144000" cy="1152525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文字版面配置區 2"/>
          <p:cNvSpPr txBox="1">
            <a:spLocks/>
          </p:cNvSpPr>
          <p:nvPr userDrawn="1"/>
        </p:nvSpPr>
        <p:spPr>
          <a:xfrm>
            <a:off x="-2666999" y="323850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↓簡報名稱文字框對齊參考線</a:t>
            </a:r>
            <a:endParaRPr lang="zh-TW" altLang="en-US" sz="1200" dirty="0"/>
          </a:p>
        </p:txBody>
      </p:sp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/>
              <a:t>↑</a:t>
            </a:r>
            <a:r>
              <a:rPr lang="zh-TW" altLang="en-US" sz="1200" dirty="0" smtClean="0"/>
              <a:t>簡報名稱文字框對齊參考線</a:t>
            </a:r>
            <a:endParaRPr lang="zh-TW" altLang="en-US" sz="1200" dirty="0"/>
          </a:p>
        </p:txBody>
      </p:sp>
      <p:sp>
        <p:nvSpPr>
          <p:cNvPr id="10" name="文字版面配置區 2"/>
          <p:cNvSpPr txBox="1">
            <a:spLocks/>
          </p:cNvSpPr>
          <p:nvPr userDrawn="1"/>
        </p:nvSpPr>
        <p:spPr>
          <a:xfrm>
            <a:off x="-2666999" y="148431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2666999" y="1816103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99" y="5740377"/>
            <a:ext cx="630004" cy="857274"/>
          </a:xfrm>
          <a:prstGeom prst="rect">
            <a:avLst/>
          </a:prstGeom>
        </p:spPr>
      </p:pic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-2133599" y="640080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133599" y="573405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</a:t>
            </a:r>
            <a:r>
              <a:rPr lang="zh-TW" altLang="en-US" sz="1200" baseline="0" dirty="0" smtClean="0"/>
              <a:t>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8" name="文字版面配置區 2"/>
          <p:cNvSpPr txBox="1">
            <a:spLocks/>
          </p:cNvSpPr>
          <p:nvPr userDrawn="1"/>
        </p:nvSpPr>
        <p:spPr>
          <a:xfrm>
            <a:off x="-1914525" y="3716342"/>
            <a:ext cx="1914525" cy="196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↑進度文字框對齊參考線</a:t>
            </a:r>
            <a:endParaRPr lang="zh-TW" altLang="en-US" sz="1200" dirty="0"/>
          </a:p>
        </p:txBody>
      </p:sp>
      <p:sp>
        <p:nvSpPr>
          <p:cNvPr id="19" name="文字版面配置區 2"/>
          <p:cNvSpPr txBox="1">
            <a:spLocks/>
          </p:cNvSpPr>
          <p:nvPr userDrawn="1"/>
        </p:nvSpPr>
        <p:spPr>
          <a:xfrm>
            <a:off x="-1914525" y="3963427"/>
            <a:ext cx="1914525" cy="196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↓日期文字框對齊參考線</a:t>
            </a:r>
            <a:endParaRPr lang="zh-TW" altLang="en-US" sz="1200" dirty="0"/>
          </a:p>
        </p:txBody>
      </p:sp>
      <p:sp>
        <p:nvSpPr>
          <p:cNvPr id="20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3953111"/>
            <a:ext cx="9144000" cy="187909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1" name="文字版面配置區 2"/>
          <p:cNvSpPr>
            <a:spLocks noGrp="1"/>
          </p:cNvSpPr>
          <p:nvPr>
            <p:ph type="body" idx="10"/>
          </p:nvPr>
        </p:nvSpPr>
        <p:spPr>
          <a:xfrm>
            <a:off x="1524000" y="3724985"/>
            <a:ext cx="9144000" cy="187909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1693320" y="899729"/>
            <a:ext cx="157655" cy="383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6" name="文字版面配置區 2"/>
          <p:cNvSpPr txBox="1">
            <a:spLocks/>
          </p:cNvSpPr>
          <p:nvPr userDrawn="1"/>
        </p:nvSpPr>
        <p:spPr>
          <a:xfrm>
            <a:off x="-3026978" y="978720"/>
            <a:ext cx="3026980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間隔寬度色塊</a:t>
            </a:r>
            <a:endParaRPr lang="zh-TW" altLang="en-US" sz="1200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2793443" y="378817"/>
            <a:ext cx="2793443" cy="39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（若有多個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，間隔寬度依此為準。可至母片複製色塊）</a:t>
            </a:r>
            <a:endParaRPr lang="zh-TW" altLang="en-US" sz="1200" dirty="0"/>
          </a:p>
        </p:txBody>
      </p:sp>
      <p:sp>
        <p:nvSpPr>
          <p:cNvPr id="22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封面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r>
              <a:rPr lang="en-US" altLang="zh-TW" sz="3000" b="1" dirty="0" smtClean="0"/>
              <a:t>B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9284655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1434">
          <p15:clr>
            <a:srgbClr val="FBAE40"/>
          </p15:clr>
        </p15:guide>
        <p15:guide id="5" orient="horz" pos="1253">
          <p15:clr>
            <a:srgbClr val="FBAE40"/>
          </p15:clr>
        </p15:guide>
        <p15:guide id="6" orient="horz" pos="935">
          <p15:clr>
            <a:srgbClr val="FBAE40"/>
          </p15:clr>
        </p15:guide>
        <p15:guide id="7" orient="horz" pos="2341">
          <p15:clr>
            <a:srgbClr val="FBAE40"/>
          </p15:clr>
        </p15:guide>
        <p15:guide id="8" orient="horz" pos="2614">
          <p15:clr>
            <a:srgbClr val="FBAE40"/>
          </p15:clr>
        </p15:guide>
        <p15:guide id="9" orient="horz" pos="4156">
          <p15:clr>
            <a:srgbClr val="FBAE40"/>
          </p15:clr>
        </p15:guide>
        <p15:guide id="10" orient="horz" pos="36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11819" y="2276479"/>
            <a:ext cx="8024494" cy="1118235"/>
          </a:xfrm>
        </p:spPr>
        <p:txBody>
          <a:bodyPr anchor="b">
            <a:normAutofit/>
          </a:bodyPr>
          <a:lstStyle>
            <a:lvl1pPr algn="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文字版面配置區 2"/>
          <p:cNvSpPr txBox="1">
            <a:spLocks/>
          </p:cNvSpPr>
          <p:nvPr userDrawn="1"/>
        </p:nvSpPr>
        <p:spPr>
          <a:xfrm>
            <a:off x="-2666999" y="3210046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↓簡報名稱文字框對齊參考線</a:t>
            </a:r>
            <a:endParaRPr lang="zh-TW" altLang="en-US" sz="1200" dirty="0"/>
          </a:p>
        </p:txBody>
      </p:sp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/>
              <a:t>↑</a:t>
            </a:r>
            <a:r>
              <a:rPr lang="zh-TW" altLang="en-US" sz="1200" dirty="0" smtClean="0"/>
              <a:t>簡報名稱文字框對齊參考線</a:t>
            </a:r>
            <a:endParaRPr lang="zh-TW" altLang="en-US" sz="1200" dirty="0"/>
          </a:p>
        </p:txBody>
      </p:sp>
      <p:sp>
        <p:nvSpPr>
          <p:cNvPr id="10" name="文字版面配置區 2"/>
          <p:cNvSpPr txBox="1">
            <a:spLocks/>
          </p:cNvSpPr>
          <p:nvPr userDrawn="1"/>
        </p:nvSpPr>
        <p:spPr>
          <a:xfrm>
            <a:off x="-2666999" y="148431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2666999" y="1816103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-2133599" y="640080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133599" y="573405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</a:t>
            </a:r>
            <a:r>
              <a:rPr lang="zh-TW" altLang="en-US" sz="1200" baseline="0" dirty="0" smtClean="0"/>
              <a:t>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8" name="文字版面配置區 2"/>
          <p:cNvSpPr txBox="1">
            <a:spLocks/>
          </p:cNvSpPr>
          <p:nvPr userDrawn="1"/>
        </p:nvSpPr>
        <p:spPr>
          <a:xfrm>
            <a:off x="-2241395" y="3716342"/>
            <a:ext cx="2241395" cy="217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↑進度日期文字框對齊參考線</a:t>
            </a:r>
            <a:endParaRPr lang="zh-TW" altLang="en-US" sz="1200" dirty="0"/>
          </a:p>
        </p:txBody>
      </p:sp>
      <p:sp>
        <p:nvSpPr>
          <p:cNvPr id="21" name="文字版面配置區 2"/>
          <p:cNvSpPr>
            <a:spLocks noGrp="1"/>
          </p:cNvSpPr>
          <p:nvPr>
            <p:ph type="body" idx="10"/>
          </p:nvPr>
        </p:nvSpPr>
        <p:spPr>
          <a:xfrm>
            <a:off x="3111819" y="3716342"/>
            <a:ext cx="8024493" cy="217483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1693320" y="899729"/>
            <a:ext cx="157655" cy="383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6" name="文字版面配置區 2"/>
          <p:cNvSpPr txBox="1">
            <a:spLocks/>
          </p:cNvSpPr>
          <p:nvPr userDrawn="1"/>
        </p:nvSpPr>
        <p:spPr>
          <a:xfrm>
            <a:off x="-3026978" y="978720"/>
            <a:ext cx="3026980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間隔寬度色塊</a:t>
            </a:r>
            <a:endParaRPr lang="zh-TW" altLang="en-US" sz="1200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2793443" y="378817"/>
            <a:ext cx="2793443" cy="39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（若有多個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，間隔寬度依此為準。可至母片複製色塊）</a:t>
            </a:r>
            <a:endParaRPr lang="zh-TW" altLang="en-US" sz="1200" dirty="0"/>
          </a:p>
        </p:txBody>
      </p:sp>
      <p:sp>
        <p:nvSpPr>
          <p:cNvPr id="19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封面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齊右</a:t>
            </a:r>
            <a:endParaRPr lang="zh-TW" altLang="en-US" sz="3000" b="1" dirty="0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72" y="5382959"/>
            <a:ext cx="1199391" cy="35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216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7015">
          <p15:clr>
            <a:srgbClr val="FBAE40"/>
          </p15:clr>
        </p15:guide>
        <p15:guide id="4" orient="horz" pos="1434">
          <p15:clr>
            <a:srgbClr val="FBAE40"/>
          </p15:clr>
        </p15:guide>
        <p15:guide id="5" orient="horz" pos="1253">
          <p15:clr>
            <a:srgbClr val="FBAE40"/>
          </p15:clr>
        </p15:guide>
        <p15:guide id="6" orient="horz" pos="935">
          <p15:clr>
            <a:srgbClr val="FBAE40"/>
          </p15:clr>
        </p15:guide>
        <p15:guide id="7" orient="horz" pos="2341">
          <p15:clr>
            <a:srgbClr val="FBAE40"/>
          </p15:clr>
        </p15:guide>
        <p15:guide id="8" orient="horz" pos="2478">
          <p15:clr>
            <a:srgbClr val="FBAE40"/>
          </p15:clr>
        </p15:guide>
        <p15:guide id="9" orient="horz" pos="4156">
          <p15:clr>
            <a:srgbClr val="FBAE40"/>
          </p15:clr>
        </p15:guide>
        <p15:guide id="10" orient="horz" pos="3612">
          <p15:clr>
            <a:srgbClr val="FBAE40"/>
          </p15:clr>
        </p15:guide>
        <p15:guide id="13" pos="665">
          <p15:clr>
            <a:srgbClr val="FBAE40"/>
          </p15:clr>
        </p15:guide>
        <p15:guide id="14" pos="694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/>
              <a:t>↑</a:t>
            </a:r>
            <a:r>
              <a:rPr lang="zh-TW" altLang="en-US" sz="1200" dirty="0" smtClean="0"/>
              <a:t>簡報名稱文字框對齊參考線</a:t>
            </a:r>
            <a:endParaRPr lang="zh-TW" altLang="en-US" sz="1200" dirty="0"/>
          </a:p>
        </p:txBody>
      </p:sp>
      <p:sp>
        <p:nvSpPr>
          <p:cNvPr id="10" name="文字版面配置區 2"/>
          <p:cNvSpPr txBox="1">
            <a:spLocks/>
          </p:cNvSpPr>
          <p:nvPr userDrawn="1"/>
        </p:nvSpPr>
        <p:spPr>
          <a:xfrm>
            <a:off x="-2666999" y="148431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2666999" y="1816103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-2133599" y="640080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133599" y="573405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</a:t>
            </a:r>
            <a:r>
              <a:rPr lang="zh-TW" altLang="en-US" sz="1200" baseline="0" dirty="0" smtClean="0"/>
              <a:t>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8" name="文字版面配置區 2"/>
          <p:cNvSpPr txBox="1">
            <a:spLocks/>
          </p:cNvSpPr>
          <p:nvPr userDrawn="1"/>
        </p:nvSpPr>
        <p:spPr>
          <a:xfrm>
            <a:off x="-2375209" y="3716343"/>
            <a:ext cx="2375210" cy="167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↑進度日期文字框對齊參考線</a:t>
            </a:r>
            <a:endParaRPr lang="zh-TW" altLang="en-US" sz="12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-1693320" y="899729"/>
            <a:ext cx="157655" cy="383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23" name="文字版面配置區 2"/>
          <p:cNvSpPr txBox="1">
            <a:spLocks/>
          </p:cNvSpPr>
          <p:nvPr userDrawn="1"/>
        </p:nvSpPr>
        <p:spPr>
          <a:xfrm>
            <a:off x="-3026978" y="978720"/>
            <a:ext cx="3026980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間隔寬度色塊</a:t>
            </a:r>
            <a:endParaRPr lang="zh-TW" altLang="en-US" sz="1200" dirty="0"/>
          </a:p>
        </p:txBody>
      </p:sp>
      <p:sp>
        <p:nvSpPr>
          <p:cNvPr id="24" name="文字版面配置區 2"/>
          <p:cNvSpPr txBox="1">
            <a:spLocks/>
          </p:cNvSpPr>
          <p:nvPr userDrawn="1"/>
        </p:nvSpPr>
        <p:spPr>
          <a:xfrm>
            <a:off x="-2793443" y="378817"/>
            <a:ext cx="2793443" cy="39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（若有多個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，間隔寬度依此為準。可至母片複製色塊）</a:t>
            </a:r>
            <a:endParaRPr lang="zh-TW" altLang="en-US" sz="1200" dirty="0"/>
          </a:p>
        </p:txBody>
      </p:sp>
      <p:sp>
        <p:nvSpPr>
          <p:cNvPr id="26" name="文字版面配置區 2"/>
          <p:cNvSpPr>
            <a:spLocks noGrp="1"/>
          </p:cNvSpPr>
          <p:nvPr>
            <p:ph type="body" idx="10"/>
          </p:nvPr>
        </p:nvSpPr>
        <p:spPr>
          <a:xfrm>
            <a:off x="1055688" y="3716343"/>
            <a:ext cx="8015212" cy="21748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8" name="標題 1"/>
          <p:cNvSpPr>
            <a:spLocks noGrp="1"/>
          </p:cNvSpPr>
          <p:nvPr>
            <p:ph type="ctrTitle"/>
          </p:nvPr>
        </p:nvSpPr>
        <p:spPr>
          <a:xfrm>
            <a:off x="1057557" y="2276479"/>
            <a:ext cx="8024494" cy="111823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9" name="文字版面配置區 2"/>
          <p:cNvSpPr txBox="1">
            <a:spLocks/>
          </p:cNvSpPr>
          <p:nvPr userDrawn="1"/>
        </p:nvSpPr>
        <p:spPr>
          <a:xfrm>
            <a:off x="-2666999" y="3210046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↓簡報名稱文字框對齊參考線</a:t>
            </a:r>
            <a:endParaRPr lang="zh-TW" altLang="en-US" sz="1200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封面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齊左</a:t>
            </a:r>
            <a:endParaRPr lang="zh-TW" altLang="en-US" sz="3000" b="1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5382959"/>
            <a:ext cx="1199391" cy="35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88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4" orient="horz" pos="1434">
          <p15:clr>
            <a:srgbClr val="FBAE40"/>
          </p15:clr>
        </p15:guide>
        <p15:guide id="5" orient="horz" pos="1253">
          <p15:clr>
            <a:srgbClr val="FBAE40"/>
          </p15:clr>
        </p15:guide>
        <p15:guide id="6" orient="horz" pos="935">
          <p15:clr>
            <a:srgbClr val="FBAE40"/>
          </p15:clr>
        </p15:guide>
        <p15:guide id="7" orient="horz" pos="2341">
          <p15:clr>
            <a:srgbClr val="FBAE40"/>
          </p15:clr>
        </p15:guide>
        <p15:guide id="8" orient="horz" pos="2478">
          <p15:clr>
            <a:srgbClr val="FBAE40"/>
          </p15:clr>
        </p15:guide>
        <p15:guide id="9" orient="horz" pos="4156">
          <p15:clr>
            <a:srgbClr val="FBAE40"/>
          </p15:clr>
        </p15:guide>
        <p15:guide id="10" orient="horz" pos="3612">
          <p15:clr>
            <a:srgbClr val="FBAE40"/>
          </p15:clr>
        </p15:guide>
        <p15:guide id="11" pos="7015">
          <p15:clr>
            <a:srgbClr val="FBAE40"/>
          </p15:clr>
        </p15:guide>
        <p15:guide id="12" pos="665">
          <p15:clr>
            <a:srgbClr val="FBAE40"/>
          </p15:clr>
        </p15:guide>
        <p15:guide id="13" pos="73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_置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133577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↓目錄文字框對齊參考線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目錄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endParaRPr lang="zh-TW" altLang="en-US" sz="3000" b="1" dirty="0"/>
          </a:p>
        </p:txBody>
      </p:sp>
      <p:sp>
        <p:nvSpPr>
          <p:cNvPr id="23" name="文字版面配置區 2"/>
          <p:cNvSpPr txBox="1">
            <a:spLocks/>
          </p:cNvSpPr>
          <p:nvPr userDrawn="1"/>
        </p:nvSpPr>
        <p:spPr>
          <a:xfrm>
            <a:off x="-2159724" y="1808163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↑章節文字框邊界</a:t>
            </a:r>
            <a:endParaRPr lang="zh-TW" altLang="en-US" sz="1200" dirty="0"/>
          </a:p>
        </p:txBody>
      </p:sp>
      <p:sp>
        <p:nvSpPr>
          <p:cNvPr id="24" name="文字版面配置區 2"/>
          <p:cNvSpPr txBox="1">
            <a:spLocks/>
          </p:cNvSpPr>
          <p:nvPr userDrawn="1"/>
        </p:nvSpPr>
        <p:spPr>
          <a:xfrm>
            <a:off x="-2666999" y="1192901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  <p:sp>
        <p:nvSpPr>
          <p:cNvPr id="26" name="標題 1"/>
          <p:cNvSpPr>
            <a:spLocks noGrp="1"/>
          </p:cNvSpPr>
          <p:nvPr>
            <p:ph type="ctrTitle"/>
          </p:nvPr>
        </p:nvSpPr>
        <p:spPr>
          <a:xfrm>
            <a:off x="3410775" y="1004399"/>
            <a:ext cx="5378654" cy="516426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7" name="內容版面配置區 2"/>
          <p:cNvSpPr>
            <a:spLocks noGrp="1"/>
          </p:cNvSpPr>
          <p:nvPr>
            <p:ph idx="10"/>
          </p:nvPr>
        </p:nvSpPr>
        <p:spPr>
          <a:xfrm>
            <a:off x="4047723" y="1808163"/>
            <a:ext cx="4494882" cy="3241675"/>
          </a:xfrm>
        </p:spPr>
        <p:txBody>
          <a:bodyPr anchor="ctr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8" name="內容版面配置區 2"/>
          <p:cNvSpPr>
            <a:spLocks noGrp="1"/>
          </p:cNvSpPr>
          <p:nvPr>
            <p:ph idx="11"/>
          </p:nvPr>
        </p:nvSpPr>
        <p:spPr>
          <a:xfrm>
            <a:off x="8152481" y="1808163"/>
            <a:ext cx="636948" cy="3241675"/>
          </a:xfrm>
        </p:spPr>
        <p:txBody>
          <a:bodyPr anchor="ctr">
            <a:normAutofit/>
          </a:bodyPr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9" name="文字版面配置區 2"/>
          <p:cNvSpPr txBox="1">
            <a:spLocks/>
          </p:cNvSpPr>
          <p:nvPr userDrawn="1"/>
        </p:nvSpPr>
        <p:spPr>
          <a:xfrm>
            <a:off x="3287349" y="-266068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←章節數邊界</a:t>
            </a:r>
            <a:endParaRPr lang="zh-TW" altLang="en-US" sz="1200" dirty="0"/>
          </a:p>
        </p:txBody>
      </p:sp>
      <p:sp>
        <p:nvSpPr>
          <p:cNvPr id="31" name="文字版面配置區 2"/>
          <p:cNvSpPr txBox="1">
            <a:spLocks/>
          </p:cNvSpPr>
          <p:nvPr userDrawn="1"/>
        </p:nvSpPr>
        <p:spPr>
          <a:xfrm>
            <a:off x="4259263" y="-266068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←章節文字框邊界</a:t>
            </a:r>
            <a:endParaRPr lang="zh-TW" altLang="en-US" sz="1200" dirty="0"/>
          </a:p>
        </p:txBody>
      </p:sp>
      <p:sp>
        <p:nvSpPr>
          <p:cNvPr id="33" name="文字版面配置區 2"/>
          <p:cNvSpPr txBox="1">
            <a:spLocks/>
          </p:cNvSpPr>
          <p:nvPr userDrawn="1"/>
        </p:nvSpPr>
        <p:spPr>
          <a:xfrm>
            <a:off x="6658644" y="-266068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頁碼數字邊界→</a:t>
            </a:r>
            <a:endParaRPr lang="zh-TW" altLang="en-US" sz="1200" dirty="0"/>
          </a:p>
        </p:txBody>
      </p:sp>
      <p:sp>
        <p:nvSpPr>
          <p:cNvPr id="34" name="內容版面配置區 2"/>
          <p:cNvSpPr>
            <a:spLocks noGrp="1"/>
          </p:cNvSpPr>
          <p:nvPr>
            <p:ph idx="12"/>
          </p:nvPr>
        </p:nvSpPr>
        <p:spPr>
          <a:xfrm>
            <a:off x="3410775" y="1808163"/>
            <a:ext cx="636948" cy="3241675"/>
          </a:xfrm>
        </p:spPr>
        <p:txBody>
          <a:bodyPr anchor="ctr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cxnSp>
        <p:nvCxnSpPr>
          <p:cNvPr id="35" name="直線接點 34"/>
          <p:cNvCxnSpPr/>
          <p:nvPr userDrawn="1"/>
        </p:nvCxnSpPr>
        <p:spPr>
          <a:xfrm>
            <a:off x="-2272900" y="2834220"/>
            <a:ext cx="2155634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版面配置區 2"/>
          <p:cNvSpPr txBox="1">
            <a:spLocks/>
          </p:cNvSpPr>
          <p:nvPr userDrawn="1"/>
        </p:nvSpPr>
        <p:spPr>
          <a:xfrm>
            <a:off x="-2667001" y="2506296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輔助線，灰階，線寬不得大於</a:t>
            </a:r>
            <a:r>
              <a:rPr lang="en-US" altLang="zh-TW" sz="1200" dirty="0" smtClean="0"/>
              <a:t>0.5pt</a:t>
            </a:r>
            <a:r>
              <a:rPr lang="zh-TW" altLang="en-US" sz="1200" dirty="0" smtClean="0"/>
              <a:t>↓</a:t>
            </a:r>
            <a:endParaRPr lang="zh-TW" altLang="en-US" sz="1200" dirty="0"/>
          </a:p>
        </p:txBody>
      </p:sp>
      <p:sp>
        <p:nvSpPr>
          <p:cNvPr id="38" name="文字版面配置區 2"/>
          <p:cNvSpPr txBox="1">
            <a:spLocks/>
          </p:cNvSpPr>
          <p:nvPr userDrawn="1"/>
        </p:nvSpPr>
        <p:spPr>
          <a:xfrm>
            <a:off x="5803574" y="-453977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←線段建議使用範圍→</a:t>
            </a:r>
            <a:endParaRPr lang="zh-TW" altLang="en-US" sz="1200" dirty="0"/>
          </a:p>
        </p:txBody>
      </p:sp>
      <p:sp>
        <p:nvSpPr>
          <p:cNvPr id="22" name="投影片編號版面配置區 4"/>
          <p:cNvSpPr txBox="1">
            <a:spLocks/>
          </p:cNvSpPr>
          <p:nvPr userDrawn="1"/>
        </p:nvSpPr>
        <p:spPr>
          <a:xfrm>
            <a:off x="11462482" y="645318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30" name="投影片編號版面配置區 4"/>
          <p:cNvSpPr txBox="1">
            <a:spLocks/>
          </p:cNvSpPr>
          <p:nvPr userDrawn="1"/>
        </p:nvSpPr>
        <p:spPr>
          <a:xfrm>
            <a:off x="8795618" y="645318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32" name="圖片 3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6542877"/>
            <a:ext cx="217951" cy="1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47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139">
          <p15:clr>
            <a:srgbClr val="FBAE40"/>
          </p15:clr>
        </p15:guide>
        <p15:guide id="8" orient="horz" pos="4178" userDrawn="1">
          <p15:clr>
            <a:srgbClr val="FBAE40"/>
          </p15:clr>
        </p15:guide>
        <p15:guide id="10" pos="7469">
          <p15:clr>
            <a:srgbClr val="FBAE40"/>
          </p15:clr>
        </p15:guide>
        <p15:guide id="12" pos="5541">
          <p15:clr>
            <a:srgbClr val="FBAE40"/>
          </p15:clr>
        </p15:guide>
        <p15:guide id="14" orient="horz" pos="867">
          <p15:clr>
            <a:srgbClr val="FBAE40"/>
          </p15:clr>
        </p15:guide>
        <p15:guide id="15" orient="horz" pos="958">
          <p15:clr>
            <a:srgbClr val="FBAE40"/>
          </p15:clr>
        </p15:guide>
        <p15:guide id="16" pos="2207">
          <p15:clr>
            <a:srgbClr val="FBAE40"/>
          </p15:clr>
        </p15:guide>
        <p15:guide id="17" pos="2683">
          <p15:clr>
            <a:srgbClr val="FBAE40"/>
          </p15:clr>
        </p15:guide>
        <p15:guide id="20" pos="2751">
          <p15:clr>
            <a:srgbClr val="FBAE40"/>
          </p15:clr>
        </p15:guide>
        <p15:guide id="21" pos="5473">
          <p15:clr>
            <a:srgbClr val="FBAE40"/>
          </p15:clr>
        </p15:guide>
        <p15:guide id="22" pos="2139">
          <p15:clr>
            <a:srgbClr val="FBAE40"/>
          </p15:clr>
        </p15:guide>
        <p15:guide id="23" orient="horz" pos="3634">
          <p15:clr>
            <a:srgbClr val="FBAE40"/>
          </p15:clr>
        </p15:guide>
        <p15:guide id="24" orient="horz" pos="3181">
          <p15:clr>
            <a:srgbClr val="FBAE40"/>
          </p15:clr>
        </p15:guide>
        <p15:guide id="25" pos="5133">
          <p15:clr>
            <a:srgbClr val="FBAE40"/>
          </p15:clr>
        </p15:guide>
        <p15:guide id="26" pos="7401" userDrawn="1">
          <p15:clr>
            <a:srgbClr val="FBAE40"/>
          </p15:clr>
        </p15:guide>
        <p15:guide id="27" orient="horz" pos="422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_置中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334963" y="1808163"/>
            <a:ext cx="11522074" cy="3241675"/>
          </a:xfrm>
        </p:spPr>
        <p:txBody>
          <a:bodyPr anchor="ctr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133577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↓目錄文字框對齊參考線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目錄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endParaRPr lang="zh-TW" altLang="en-US" sz="3000" b="1" dirty="0"/>
          </a:p>
        </p:txBody>
      </p:sp>
      <p:sp>
        <p:nvSpPr>
          <p:cNvPr id="23" name="文字版面配置區 2"/>
          <p:cNvSpPr txBox="1">
            <a:spLocks/>
          </p:cNvSpPr>
          <p:nvPr userDrawn="1"/>
        </p:nvSpPr>
        <p:spPr>
          <a:xfrm>
            <a:off x="-2159724" y="1808163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↑章節文字框邊界</a:t>
            </a:r>
            <a:endParaRPr lang="zh-TW" altLang="en-US" sz="1200" dirty="0"/>
          </a:p>
        </p:txBody>
      </p:sp>
      <p:sp>
        <p:nvSpPr>
          <p:cNvPr id="24" name="文字版面配置區 2"/>
          <p:cNvSpPr txBox="1">
            <a:spLocks/>
          </p:cNvSpPr>
          <p:nvPr userDrawn="1"/>
        </p:nvSpPr>
        <p:spPr>
          <a:xfrm>
            <a:off x="-2666999" y="1192901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  <p:sp>
        <p:nvSpPr>
          <p:cNvPr id="26" name="標題 1"/>
          <p:cNvSpPr>
            <a:spLocks noGrp="1"/>
          </p:cNvSpPr>
          <p:nvPr>
            <p:ph type="ctrTitle"/>
          </p:nvPr>
        </p:nvSpPr>
        <p:spPr>
          <a:xfrm>
            <a:off x="2083753" y="1004399"/>
            <a:ext cx="8024494" cy="516426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4" name="投影片編號版面配置區 4"/>
          <p:cNvSpPr txBox="1">
            <a:spLocks/>
          </p:cNvSpPr>
          <p:nvPr userDrawn="1"/>
        </p:nvSpPr>
        <p:spPr>
          <a:xfrm>
            <a:off x="11462482" y="645318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17" name="投影片編號版面配置區 4"/>
          <p:cNvSpPr txBox="1">
            <a:spLocks/>
          </p:cNvSpPr>
          <p:nvPr userDrawn="1"/>
        </p:nvSpPr>
        <p:spPr>
          <a:xfrm>
            <a:off x="8795618" y="645318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6542877"/>
            <a:ext cx="217951" cy="1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876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139">
          <p15:clr>
            <a:srgbClr val="FBAE40"/>
          </p15:clr>
        </p15:guide>
        <p15:guide id="8" orient="horz" pos="4178" userDrawn="1">
          <p15:clr>
            <a:srgbClr val="FBAE40"/>
          </p15:clr>
        </p15:guide>
        <p15:guide id="9" pos="211">
          <p15:clr>
            <a:srgbClr val="FBAE40"/>
          </p15:clr>
        </p15:guide>
        <p15:guide id="10" pos="7469">
          <p15:clr>
            <a:srgbClr val="FBAE40"/>
          </p15:clr>
        </p15:guide>
        <p15:guide id="14" orient="horz" pos="867">
          <p15:clr>
            <a:srgbClr val="FBAE40"/>
          </p15:clr>
        </p15:guide>
        <p15:guide id="15" orient="horz" pos="958">
          <p15:clr>
            <a:srgbClr val="FBAE40"/>
          </p15:clr>
        </p15:guide>
        <p15:guide id="16" orient="horz" pos="3181">
          <p15:clr>
            <a:srgbClr val="FBAE40"/>
          </p15:clr>
        </p15:guide>
        <p15:guide id="17" orient="horz" pos="686">
          <p15:clr>
            <a:srgbClr val="FBAE40"/>
          </p15:clr>
        </p15:guide>
        <p15:guide id="18" orient="horz" pos="3634">
          <p15:clr>
            <a:srgbClr val="FBAE40"/>
          </p15:clr>
        </p15:guide>
        <p15:guide id="19" pos="7401" userDrawn="1">
          <p15:clr>
            <a:srgbClr val="FBAE40"/>
          </p15:clr>
        </p15:guide>
        <p15:guide id="20" orient="horz" pos="422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置中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276479"/>
            <a:ext cx="9144000" cy="1152525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/>
              <a:t>↑</a:t>
            </a:r>
            <a:r>
              <a:rPr lang="zh-TW" altLang="en-US" sz="1200" dirty="0" smtClean="0"/>
              <a:t>簡報名稱文字框對齊參考線</a:t>
            </a:r>
            <a:endParaRPr lang="zh-TW" altLang="en-US" sz="1200" dirty="0"/>
          </a:p>
        </p:txBody>
      </p:sp>
      <p:sp>
        <p:nvSpPr>
          <p:cNvPr id="10" name="文字版面配置區 2"/>
          <p:cNvSpPr txBox="1">
            <a:spLocks/>
          </p:cNvSpPr>
          <p:nvPr userDrawn="1"/>
        </p:nvSpPr>
        <p:spPr>
          <a:xfrm>
            <a:off x="-2666999" y="148431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2666999" y="1816103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99" y="5740377"/>
            <a:ext cx="630004" cy="857274"/>
          </a:xfrm>
          <a:prstGeom prst="rect">
            <a:avLst/>
          </a:prstGeom>
        </p:spPr>
      </p:pic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-2133599" y="640080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133599" y="573405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</a:t>
            </a:r>
            <a:r>
              <a:rPr lang="zh-TW" altLang="en-US" sz="1200" baseline="0" dirty="0" smtClean="0"/>
              <a:t>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8" name="文字版面配置區 2"/>
          <p:cNvSpPr txBox="1">
            <a:spLocks/>
          </p:cNvSpPr>
          <p:nvPr userDrawn="1"/>
        </p:nvSpPr>
        <p:spPr>
          <a:xfrm>
            <a:off x="-1914525" y="3716342"/>
            <a:ext cx="1914525" cy="196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↑進度文字框對齊參考線</a:t>
            </a:r>
            <a:endParaRPr lang="zh-TW" altLang="en-US" sz="1200" dirty="0"/>
          </a:p>
        </p:txBody>
      </p:sp>
      <p:sp>
        <p:nvSpPr>
          <p:cNvPr id="19" name="文字版面配置區 2"/>
          <p:cNvSpPr txBox="1">
            <a:spLocks/>
          </p:cNvSpPr>
          <p:nvPr userDrawn="1"/>
        </p:nvSpPr>
        <p:spPr>
          <a:xfrm>
            <a:off x="-1914525" y="3963427"/>
            <a:ext cx="1914525" cy="196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↓日期文字框對齊參考線</a:t>
            </a:r>
            <a:endParaRPr lang="zh-TW" altLang="en-US" sz="1200" dirty="0"/>
          </a:p>
        </p:txBody>
      </p:sp>
      <p:sp>
        <p:nvSpPr>
          <p:cNvPr id="20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3953111"/>
            <a:ext cx="9144000" cy="187909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1" name="文字版面配置區 2"/>
          <p:cNvSpPr>
            <a:spLocks noGrp="1"/>
          </p:cNvSpPr>
          <p:nvPr>
            <p:ph type="body" idx="10"/>
          </p:nvPr>
        </p:nvSpPr>
        <p:spPr>
          <a:xfrm>
            <a:off x="1524000" y="3724985"/>
            <a:ext cx="9144000" cy="187909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1693320" y="899729"/>
            <a:ext cx="157655" cy="383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6" name="文字版面配置區 2"/>
          <p:cNvSpPr txBox="1">
            <a:spLocks/>
          </p:cNvSpPr>
          <p:nvPr userDrawn="1"/>
        </p:nvSpPr>
        <p:spPr>
          <a:xfrm>
            <a:off x="-3026978" y="978720"/>
            <a:ext cx="3026980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間隔寬度色塊</a:t>
            </a:r>
            <a:endParaRPr lang="zh-TW" altLang="en-US" sz="1200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2793443" y="378817"/>
            <a:ext cx="2793443" cy="39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（若有多個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，間隔寬度依此為準。可至母片複製色塊）</a:t>
            </a:r>
            <a:endParaRPr lang="zh-TW" altLang="en-US" sz="1200" dirty="0"/>
          </a:p>
        </p:txBody>
      </p:sp>
      <p:sp>
        <p:nvSpPr>
          <p:cNvPr id="22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封面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r>
              <a:rPr lang="en-US" altLang="zh-TW" sz="3000" b="1" dirty="0" smtClean="0"/>
              <a:t>B</a:t>
            </a:r>
            <a:endParaRPr lang="zh-TW" altLang="en-US" sz="3000" b="1" dirty="0"/>
          </a:p>
        </p:txBody>
      </p:sp>
      <p:sp>
        <p:nvSpPr>
          <p:cNvPr id="23" name="文字版面配置區 2"/>
          <p:cNvSpPr txBox="1">
            <a:spLocks/>
          </p:cNvSpPr>
          <p:nvPr userDrawn="1"/>
        </p:nvSpPr>
        <p:spPr>
          <a:xfrm>
            <a:off x="-2666999" y="3059388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28831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4" orient="horz" pos="1434" userDrawn="1">
          <p15:clr>
            <a:srgbClr val="FBAE40"/>
          </p15:clr>
        </p15:guide>
        <p15:guide id="5" orient="horz" pos="1253" userDrawn="1">
          <p15:clr>
            <a:srgbClr val="FBAE40"/>
          </p15:clr>
        </p15:guide>
        <p15:guide id="6" orient="horz" pos="935" userDrawn="1">
          <p15:clr>
            <a:srgbClr val="FBAE40"/>
          </p15:clr>
        </p15:guide>
        <p15:guide id="7" orient="horz" pos="2341" userDrawn="1">
          <p15:clr>
            <a:srgbClr val="FBAE40"/>
          </p15:clr>
        </p15:guide>
        <p15:guide id="8" orient="horz" pos="2614" userDrawn="1">
          <p15:clr>
            <a:srgbClr val="FBAE40"/>
          </p15:clr>
        </p15:guide>
        <p15:guide id="9" orient="horz" pos="4156" userDrawn="1">
          <p15:clr>
            <a:srgbClr val="FBAE40"/>
          </p15:clr>
        </p15:guide>
        <p15:guide id="10" orient="horz" pos="3612" userDrawn="1">
          <p15:clr>
            <a:srgbClr val="FBAE40"/>
          </p15:clr>
        </p15:guide>
        <p15:guide id="11" orient="horz" pos="206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_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1055688" y="2276479"/>
            <a:ext cx="5040312" cy="115252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2500" b="1"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666999" y="323850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↓置中對齊參考線</a:t>
            </a:r>
            <a:endParaRPr lang="zh-TW" altLang="en-US" sz="1200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1628775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目錄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齊左</a:t>
            </a:r>
            <a:endParaRPr lang="zh-TW" altLang="en-US" sz="3000" b="1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2666999" y="307314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  <p:sp>
        <p:nvSpPr>
          <p:cNvPr id="18" name="內容版面配置區 2"/>
          <p:cNvSpPr>
            <a:spLocks noGrp="1"/>
          </p:cNvSpPr>
          <p:nvPr>
            <p:ph idx="10"/>
          </p:nvPr>
        </p:nvSpPr>
        <p:spPr>
          <a:xfrm>
            <a:off x="6096000" y="1628775"/>
            <a:ext cx="5040313" cy="3600450"/>
          </a:xfrm>
        </p:spPr>
        <p:txBody>
          <a:bodyPr anchor="ctr">
            <a:normAutofit/>
          </a:bodyPr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19" name="文字版面配置區 2"/>
          <p:cNvSpPr txBox="1">
            <a:spLocks/>
          </p:cNvSpPr>
          <p:nvPr userDrawn="1"/>
        </p:nvSpPr>
        <p:spPr>
          <a:xfrm>
            <a:off x="-2666999" y="5229225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  <p:sp>
        <p:nvSpPr>
          <p:cNvPr id="20" name="投影片編號版面配置區 4"/>
          <p:cNvSpPr txBox="1">
            <a:spLocks/>
          </p:cNvSpPr>
          <p:nvPr userDrawn="1"/>
        </p:nvSpPr>
        <p:spPr>
          <a:xfrm>
            <a:off x="11462482" y="645318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21" name="投影片編號版面配置區 4"/>
          <p:cNvSpPr txBox="1">
            <a:spLocks/>
          </p:cNvSpPr>
          <p:nvPr userDrawn="1"/>
        </p:nvSpPr>
        <p:spPr>
          <a:xfrm>
            <a:off x="8795618" y="645318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6542877"/>
            <a:ext cx="217951" cy="1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633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26">
          <p15:clr>
            <a:srgbClr val="FBAE40"/>
          </p15:clr>
        </p15:guide>
        <p15:guide id="8" orient="horz" pos="4178" userDrawn="1">
          <p15:clr>
            <a:srgbClr val="FBAE40"/>
          </p15:clr>
        </p15:guide>
        <p15:guide id="10" pos="7469">
          <p15:clr>
            <a:srgbClr val="FBAE40"/>
          </p15:clr>
        </p15:guide>
        <p15:guide id="12" pos="7015">
          <p15:clr>
            <a:srgbClr val="FBAE40"/>
          </p15:clr>
        </p15:guide>
        <p15:guide id="13" pos="6947">
          <p15:clr>
            <a:srgbClr val="FBAE40"/>
          </p15:clr>
        </p15:guide>
        <p15:guide id="14" orient="horz" pos="2069">
          <p15:clr>
            <a:srgbClr val="FBAE40"/>
          </p15:clr>
        </p15:guide>
        <p15:guide id="15" pos="733">
          <p15:clr>
            <a:srgbClr val="FBAE40"/>
          </p15:clr>
        </p15:guide>
        <p15:guide id="16" pos="3840">
          <p15:clr>
            <a:srgbClr val="FBAE40"/>
          </p15:clr>
        </p15:guide>
        <p15:guide id="18" orient="horz" pos="3294">
          <p15:clr>
            <a:srgbClr val="FBAE40"/>
          </p15:clr>
        </p15:guide>
        <p15:guide id="19" pos="665">
          <p15:clr>
            <a:srgbClr val="FBAE40"/>
          </p15:clr>
        </p15:guide>
        <p15:guide id="20" pos="7401" userDrawn="1">
          <p15:clr>
            <a:srgbClr val="FBAE40"/>
          </p15:clr>
        </p15:guide>
        <p15:guide id="21" pos="5405" userDrawn="1">
          <p15:clr>
            <a:srgbClr val="FBAE40"/>
          </p15:clr>
        </p15:guide>
        <p15:guide id="22" orient="horz" pos="422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分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1535395" y="2276479"/>
            <a:ext cx="9144000" cy="1152525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666999" y="323850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↓章節文字框對齊參考線</a:t>
            </a:r>
            <a:endParaRPr lang="zh-TW" altLang="en-US" sz="1200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0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3724986"/>
            <a:ext cx="9144000" cy="431523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1" name="文字版面配置區 2"/>
          <p:cNvSpPr txBox="1">
            <a:spLocks/>
          </p:cNvSpPr>
          <p:nvPr userDrawn="1"/>
        </p:nvSpPr>
        <p:spPr>
          <a:xfrm>
            <a:off x="-2159724" y="3724985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↑↓說明文字框對齊參考線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章節分頁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endParaRPr lang="zh-TW" altLang="en-US" sz="3000" b="1" dirty="0"/>
          </a:p>
        </p:txBody>
      </p:sp>
      <p:sp>
        <p:nvSpPr>
          <p:cNvPr id="17" name="投影片編號版面配置區 4"/>
          <p:cNvSpPr txBox="1">
            <a:spLocks/>
          </p:cNvSpPr>
          <p:nvPr userDrawn="1"/>
        </p:nvSpPr>
        <p:spPr>
          <a:xfrm>
            <a:off x="11462482" y="645318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18" name="投影片編號版面配置區 4"/>
          <p:cNvSpPr txBox="1">
            <a:spLocks/>
          </p:cNvSpPr>
          <p:nvPr userDrawn="1"/>
        </p:nvSpPr>
        <p:spPr>
          <a:xfrm>
            <a:off x="8795618" y="645318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6542877"/>
            <a:ext cx="217951" cy="1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875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34">
          <p15:clr>
            <a:srgbClr val="FBAE40"/>
          </p15:clr>
        </p15:guide>
        <p15:guide id="4" orient="horz" pos="2341">
          <p15:clr>
            <a:srgbClr val="FBAE40"/>
          </p15:clr>
        </p15:guide>
        <p15:guide id="7" orient="horz" pos="4224" userDrawn="1">
          <p15:clr>
            <a:srgbClr val="FBAE40"/>
          </p15:clr>
        </p15:guide>
        <p15:guide id="8" orient="horz" pos="4178" userDrawn="1">
          <p15:clr>
            <a:srgbClr val="FBAE40"/>
          </p15:clr>
        </p15:guide>
        <p15:guide id="9" pos="211">
          <p15:clr>
            <a:srgbClr val="FBAE40"/>
          </p15:clr>
        </p15:guide>
        <p15:guide id="10" pos="7401" userDrawn="1">
          <p15:clr>
            <a:srgbClr val="FBAE40"/>
          </p15:clr>
        </p15:guide>
        <p15:guide id="11" orient="horz" pos="2614">
          <p15:clr>
            <a:srgbClr val="FBAE40"/>
          </p15:clr>
        </p15:guide>
        <p15:guide id="12" pos="540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分頁_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1992312" y="2276479"/>
            <a:ext cx="9144000" cy="1152525"/>
          </a:xfrm>
        </p:spPr>
        <p:txBody>
          <a:bodyPr anchor="b">
            <a:normAutofit/>
          </a:bodyPr>
          <a:lstStyle>
            <a:lvl1pPr algn="r">
              <a:lnSpc>
                <a:spcPts val="3200"/>
              </a:lnSpc>
              <a:defRPr sz="2500" b="1"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666999" y="323850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↓章節文字框對齊參考線</a:t>
            </a:r>
            <a:endParaRPr lang="zh-TW" altLang="en-US" sz="1200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0" name="文字版面配置區 2"/>
          <p:cNvSpPr>
            <a:spLocks noGrp="1"/>
          </p:cNvSpPr>
          <p:nvPr>
            <p:ph type="body" idx="1"/>
          </p:nvPr>
        </p:nvSpPr>
        <p:spPr>
          <a:xfrm>
            <a:off x="1992312" y="3724986"/>
            <a:ext cx="9144000" cy="431523"/>
          </a:xfrm>
        </p:spPr>
        <p:txBody>
          <a:bodyPr>
            <a:noAutofit/>
          </a:bodyPr>
          <a:lstStyle>
            <a:lvl1pPr marL="0" indent="0" algn="r">
              <a:buNone/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1" name="文字版面配置區 2"/>
          <p:cNvSpPr txBox="1">
            <a:spLocks/>
          </p:cNvSpPr>
          <p:nvPr userDrawn="1"/>
        </p:nvSpPr>
        <p:spPr>
          <a:xfrm>
            <a:off x="-2159724" y="3724985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↑↓說明文字框對齊參考線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章節分頁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齊右</a:t>
            </a:r>
            <a:endParaRPr lang="zh-TW" altLang="en-US" sz="3000" b="1" dirty="0"/>
          </a:p>
        </p:txBody>
      </p:sp>
      <p:sp>
        <p:nvSpPr>
          <p:cNvPr id="17" name="投影片編號版面配置區 4"/>
          <p:cNvSpPr txBox="1">
            <a:spLocks/>
          </p:cNvSpPr>
          <p:nvPr userDrawn="1"/>
        </p:nvSpPr>
        <p:spPr>
          <a:xfrm>
            <a:off x="11462482" y="645318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18" name="投影片編號版面配置區 4"/>
          <p:cNvSpPr txBox="1">
            <a:spLocks/>
          </p:cNvSpPr>
          <p:nvPr userDrawn="1"/>
        </p:nvSpPr>
        <p:spPr>
          <a:xfrm>
            <a:off x="8795618" y="645318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6542877"/>
            <a:ext cx="217951" cy="1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9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434">
          <p15:clr>
            <a:srgbClr val="FBAE40"/>
          </p15:clr>
        </p15:guide>
        <p15:guide id="4" orient="horz" pos="2341">
          <p15:clr>
            <a:srgbClr val="FBAE40"/>
          </p15:clr>
        </p15:guide>
        <p15:guide id="8" orient="horz" pos="4178" userDrawn="1">
          <p15:clr>
            <a:srgbClr val="FBAE40"/>
          </p15:clr>
        </p15:guide>
        <p15:guide id="10" pos="7401" userDrawn="1">
          <p15:clr>
            <a:srgbClr val="FBAE40"/>
          </p15:clr>
        </p15:guide>
        <p15:guide id="11" orient="horz" pos="2614">
          <p15:clr>
            <a:srgbClr val="FBAE40"/>
          </p15:clr>
        </p15:guide>
        <p15:guide id="12" pos="7015">
          <p15:clr>
            <a:srgbClr val="FBAE40"/>
          </p15:clr>
        </p15:guide>
        <p15:guide id="13" pos="6947">
          <p15:clr>
            <a:srgbClr val="FBAE40"/>
          </p15:clr>
        </p15:guide>
        <p15:guide id="14" orient="horz" pos="4224" userDrawn="1">
          <p15:clr>
            <a:srgbClr val="FBAE40"/>
          </p15:clr>
        </p15:guide>
        <p15:guide id="15" pos="5405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分頁_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1055688" y="2276479"/>
            <a:ext cx="9144000" cy="115252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2500" b="1"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666999" y="323850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↓章節文字框對齊參考線</a:t>
            </a:r>
            <a:endParaRPr lang="zh-TW" altLang="en-US" sz="1200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0" name="文字版面配置區 2"/>
          <p:cNvSpPr>
            <a:spLocks noGrp="1"/>
          </p:cNvSpPr>
          <p:nvPr>
            <p:ph type="body" idx="1"/>
          </p:nvPr>
        </p:nvSpPr>
        <p:spPr>
          <a:xfrm>
            <a:off x="1055688" y="3724986"/>
            <a:ext cx="9144000" cy="431523"/>
          </a:xfrm>
        </p:spPr>
        <p:txBody>
          <a:bodyPr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1" name="文字版面配置區 2"/>
          <p:cNvSpPr txBox="1">
            <a:spLocks/>
          </p:cNvSpPr>
          <p:nvPr userDrawn="1"/>
        </p:nvSpPr>
        <p:spPr>
          <a:xfrm>
            <a:off x="-2159724" y="3724985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↑↓說明文字框對齊參考線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章節分頁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齊左</a:t>
            </a:r>
            <a:endParaRPr lang="zh-TW" altLang="en-US" sz="3000" b="1" dirty="0"/>
          </a:p>
        </p:txBody>
      </p:sp>
      <p:sp>
        <p:nvSpPr>
          <p:cNvPr id="17" name="投影片編號版面配置區 4"/>
          <p:cNvSpPr txBox="1">
            <a:spLocks/>
          </p:cNvSpPr>
          <p:nvPr userDrawn="1"/>
        </p:nvSpPr>
        <p:spPr>
          <a:xfrm>
            <a:off x="11462482" y="645318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18" name="投影片編號版面配置區 4"/>
          <p:cNvSpPr txBox="1">
            <a:spLocks/>
          </p:cNvSpPr>
          <p:nvPr userDrawn="1"/>
        </p:nvSpPr>
        <p:spPr>
          <a:xfrm>
            <a:off x="8795618" y="645318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6542877"/>
            <a:ext cx="217951" cy="1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9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434">
          <p15:clr>
            <a:srgbClr val="FBAE40"/>
          </p15:clr>
        </p15:guide>
        <p15:guide id="4" orient="horz" pos="2341">
          <p15:clr>
            <a:srgbClr val="FBAE40"/>
          </p15:clr>
        </p15:guide>
        <p15:guide id="8" orient="horz" pos="4224" userDrawn="1">
          <p15:clr>
            <a:srgbClr val="FBAE40"/>
          </p15:clr>
        </p15:guide>
        <p15:guide id="10" pos="7401" userDrawn="1">
          <p15:clr>
            <a:srgbClr val="FBAE40"/>
          </p15:clr>
        </p15:guide>
        <p15:guide id="11" orient="horz" pos="2614">
          <p15:clr>
            <a:srgbClr val="FBAE40"/>
          </p15:clr>
        </p15:guide>
        <p15:guide id="12" pos="665">
          <p15:clr>
            <a:srgbClr val="FBAE40"/>
          </p15:clr>
        </p15:guide>
        <p15:guide id="13" pos="733">
          <p15:clr>
            <a:srgbClr val="FBAE40"/>
          </p15:clr>
        </p15:guide>
        <p15:guide id="14" orient="horz" pos="4178" userDrawn="1">
          <p15:clr>
            <a:srgbClr val="FBAE40"/>
          </p15:clr>
        </p15:guide>
        <p15:guide id="15" pos="5405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文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7709" y="377073"/>
            <a:ext cx="11513443" cy="533549"/>
          </a:xfrm>
        </p:spPr>
        <p:txBody>
          <a:bodyPr>
            <a:normAutofit/>
          </a:bodyPr>
          <a:lstStyle>
            <a:lvl1pPr>
              <a:defRPr sz="2400" b="1" spc="100" baseline="0">
                <a:latin typeface="+mn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7984" y="956273"/>
            <a:ext cx="11513443" cy="5352454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buNone/>
              <a:defRPr sz="1300" b="1" spc="51" baseline="0"/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2666999" y="377072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↑標題文字框對齊參考線</a:t>
            </a:r>
            <a:endParaRPr lang="zh-TW" altLang="en-US" sz="1200" dirty="0"/>
          </a:p>
        </p:txBody>
      </p:sp>
      <p:sp>
        <p:nvSpPr>
          <p:cNvPr id="10" name="文字版面配置區 2"/>
          <p:cNvSpPr txBox="1">
            <a:spLocks/>
          </p:cNvSpPr>
          <p:nvPr userDrawn="1"/>
        </p:nvSpPr>
        <p:spPr>
          <a:xfrm>
            <a:off x="-2666999" y="725571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↓標題文字框對齊參考線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334964" y="-235585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←圖片邊界參考線</a:t>
            </a:r>
            <a:endParaRPr lang="zh-TW" altLang="en-US" sz="1200" dirty="0"/>
          </a:p>
        </p:txBody>
      </p:sp>
      <p:sp>
        <p:nvSpPr>
          <p:cNvPr id="12" name="文字版面配置區 2"/>
          <p:cNvSpPr txBox="1">
            <a:spLocks/>
          </p:cNvSpPr>
          <p:nvPr userDrawn="1"/>
        </p:nvSpPr>
        <p:spPr>
          <a:xfrm>
            <a:off x="8582123" y="-235585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圖文邊界參考線→</a:t>
            </a:r>
            <a:endParaRPr lang="zh-TW" altLang="en-US" sz="1200" dirty="0"/>
          </a:p>
        </p:txBody>
      </p:sp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-3291840" y="6073144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↓圖文邊界參考線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3291840" y="956276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↑內容圖文邊界參考線</a:t>
            </a:r>
            <a:endParaRPr lang="zh-TW" altLang="en-US" sz="1200" dirty="0"/>
          </a:p>
        </p:txBody>
      </p:sp>
      <p:sp>
        <p:nvSpPr>
          <p:cNvPr id="16" name="文字版面配置區 2"/>
          <p:cNvSpPr txBox="1">
            <a:spLocks/>
          </p:cNvSpPr>
          <p:nvPr userDrawn="1"/>
        </p:nvSpPr>
        <p:spPr>
          <a:xfrm>
            <a:off x="165283" y="-598173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←文字邊界參考線</a:t>
            </a:r>
            <a:endParaRPr lang="zh-TW" altLang="en-US" sz="1200" dirty="0"/>
          </a:p>
        </p:txBody>
      </p:sp>
      <p:sp>
        <p:nvSpPr>
          <p:cNvPr id="20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15" name="投影片編號版面配置區 4"/>
          <p:cNvSpPr txBox="1">
            <a:spLocks/>
          </p:cNvSpPr>
          <p:nvPr userDrawn="1"/>
        </p:nvSpPr>
        <p:spPr>
          <a:xfrm>
            <a:off x="11462482" y="645318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17" name="投影片編號版面配置區 4"/>
          <p:cNvSpPr txBox="1">
            <a:spLocks/>
          </p:cNvSpPr>
          <p:nvPr userDrawn="1"/>
        </p:nvSpPr>
        <p:spPr>
          <a:xfrm>
            <a:off x="8795618" y="645318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6542877"/>
            <a:ext cx="217951" cy="161750"/>
          </a:xfrm>
          <a:prstGeom prst="rect">
            <a:avLst/>
          </a:prstGeom>
        </p:spPr>
      </p:pic>
      <p:sp>
        <p:nvSpPr>
          <p:cNvPr id="19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圖文說明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6654441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5" orient="horz" pos="3974">
          <p15:clr>
            <a:srgbClr val="FBAE40"/>
          </p15:clr>
        </p15:guide>
        <p15:guide id="7" orient="horz" pos="595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pos="211">
          <p15:clr>
            <a:srgbClr val="FBAE40"/>
          </p15:clr>
        </p15:guide>
        <p15:guide id="10" pos="7401" userDrawn="1">
          <p15:clr>
            <a:srgbClr val="FBAE40"/>
          </p15:clr>
        </p15:guide>
        <p15:guide id="11" orient="horz" pos="4178" userDrawn="1">
          <p15:clr>
            <a:srgbClr val="FBAE40"/>
          </p15:clr>
        </p15:guide>
        <p15:guide id="13" orient="horz" pos="572">
          <p15:clr>
            <a:srgbClr val="FBAE40"/>
          </p15:clr>
        </p15:guide>
        <p15:guide id="14" pos="143">
          <p15:clr>
            <a:srgbClr val="FBAE40"/>
          </p15:clr>
        </p15:guide>
        <p15:guide id="15" pos="5405" userDrawn="1">
          <p15:clr>
            <a:srgbClr val="FBAE40"/>
          </p15:clr>
        </p15:guide>
        <p15:guide id="16" orient="horz" pos="42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文說明（滿版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2"/>
          <p:cNvSpPr txBox="1">
            <a:spLocks/>
          </p:cNvSpPr>
          <p:nvPr userDrawn="1"/>
        </p:nvSpPr>
        <p:spPr>
          <a:xfrm>
            <a:off x="334964" y="-235585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←圖片邊界參考線</a:t>
            </a:r>
            <a:endParaRPr lang="zh-TW" altLang="en-US" sz="1200" dirty="0"/>
          </a:p>
        </p:txBody>
      </p:sp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8582123" y="-235585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所有物件及文字邊界參考線→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3291840" y="6073144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↓所有物件及文字邊界參考線</a:t>
            </a:r>
            <a:endParaRPr lang="zh-TW" altLang="en-US" sz="1200" dirty="0"/>
          </a:p>
        </p:txBody>
      </p:sp>
      <p:sp>
        <p:nvSpPr>
          <p:cNvPr id="32" name="標題 1"/>
          <p:cNvSpPr>
            <a:spLocks noGrp="1"/>
          </p:cNvSpPr>
          <p:nvPr>
            <p:ph type="title"/>
          </p:nvPr>
        </p:nvSpPr>
        <p:spPr>
          <a:xfrm>
            <a:off x="230757" y="377073"/>
            <a:ext cx="11513443" cy="533549"/>
          </a:xfrm>
        </p:spPr>
        <p:txBody>
          <a:bodyPr>
            <a:normAutofit/>
          </a:bodyPr>
          <a:lstStyle>
            <a:lvl1pPr>
              <a:defRPr sz="2400" b="1" spc="100" baseline="0">
                <a:latin typeface="+mn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4" name="文字版面配置區 2"/>
          <p:cNvSpPr txBox="1">
            <a:spLocks/>
          </p:cNvSpPr>
          <p:nvPr userDrawn="1"/>
        </p:nvSpPr>
        <p:spPr>
          <a:xfrm>
            <a:off x="-2666999" y="377072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↑所有物件及文字邊界參考線</a:t>
            </a:r>
            <a:endParaRPr lang="zh-TW" altLang="en-US" sz="1200" dirty="0"/>
          </a:p>
        </p:txBody>
      </p:sp>
      <p:sp>
        <p:nvSpPr>
          <p:cNvPr id="35" name="文字版面配置區 2"/>
          <p:cNvSpPr txBox="1">
            <a:spLocks/>
          </p:cNvSpPr>
          <p:nvPr userDrawn="1"/>
        </p:nvSpPr>
        <p:spPr>
          <a:xfrm>
            <a:off x="-2984938" y="704197"/>
            <a:ext cx="2984939" cy="20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↓標題文字框參考線（可依需求調整位置）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165283" y="-598173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←文字邊界參考線</a:t>
            </a:r>
            <a:endParaRPr lang="zh-TW" altLang="en-US" sz="1200" dirty="0"/>
          </a:p>
        </p:txBody>
      </p:sp>
      <p:sp>
        <p:nvSpPr>
          <p:cNvPr id="20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1" name="內容版面配置區 2"/>
          <p:cNvSpPr>
            <a:spLocks noGrp="1"/>
          </p:cNvSpPr>
          <p:nvPr>
            <p:ph idx="1"/>
          </p:nvPr>
        </p:nvSpPr>
        <p:spPr>
          <a:xfrm>
            <a:off x="237984" y="956273"/>
            <a:ext cx="11513443" cy="5352454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buNone/>
              <a:defRPr sz="1300" b="1" spc="51" baseline="0"/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2" name="文字版面配置區 2"/>
          <p:cNvSpPr txBox="1">
            <a:spLocks/>
          </p:cNvSpPr>
          <p:nvPr userDrawn="1"/>
        </p:nvSpPr>
        <p:spPr>
          <a:xfrm>
            <a:off x="-3291840" y="956276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↑內容圖文邊界參考線</a:t>
            </a:r>
            <a:endParaRPr lang="zh-TW" altLang="en-US" sz="1200" dirty="0"/>
          </a:p>
        </p:txBody>
      </p:sp>
      <p:sp>
        <p:nvSpPr>
          <p:cNvPr id="38" name="文字版面配置區 2"/>
          <p:cNvSpPr txBox="1">
            <a:spLocks/>
          </p:cNvSpPr>
          <p:nvPr userDrawn="1"/>
        </p:nvSpPr>
        <p:spPr>
          <a:xfrm>
            <a:off x="5166323" y="6991274"/>
            <a:ext cx="3272247" cy="23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滿版圖面需壓上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、授權、頁碼→</a:t>
            </a:r>
            <a:endParaRPr lang="zh-TW" altLang="en-US" sz="1200" dirty="0"/>
          </a:p>
        </p:txBody>
      </p:sp>
      <p:sp>
        <p:nvSpPr>
          <p:cNvPr id="39" name="文字版面配置區 2"/>
          <p:cNvSpPr txBox="1">
            <a:spLocks/>
          </p:cNvSpPr>
          <p:nvPr userDrawn="1"/>
        </p:nvSpPr>
        <p:spPr>
          <a:xfrm>
            <a:off x="3437530" y="7466356"/>
            <a:ext cx="5001041" cy="454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b="0" i="0" kern="1200" dirty="0" smtClean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進入母片，</a:t>
            </a:r>
            <a:r>
              <a:rPr lang="en-US" altLang="zh-TW" sz="1200" b="0" i="0" kern="1200" dirty="0" smtClean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zh-TW" altLang="en-US" sz="1200" b="0" i="0" kern="1200" dirty="0" smtClean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這些物件後，再回滿版頁面，貼上並設定最上層</a:t>
            </a:r>
            <a:endParaRPr lang="en-US" altLang="zh-TW" sz="1200" b="0" i="0" kern="1200" dirty="0" smtClean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  <a:p>
            <a:pPr algn="r"/>
            <a:r>
              <a:rPr lang="zh-TW" altLang="en-US" sz="1200" b="0" i="0" kern="1200" dirty="0" smtClean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（依底圖需求可使用黑白灰）</a:t>
            </a:r>
            <a:endParaRPr lang="en-US" altLang="zh-TW" sz="1200" b="0" i="0" kern="1200" dirty="0" smtClean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6" name="投影片編號版面配置區 4"/>
          <p:cNvSpPr txBox="1">
            <a:spLocks/>
          </p:cNvSpPr>
          <p:nvPr userDrawn="1"/>
        </p:nvSpPr>
        <p:spPr>
          <a:xfrm>
            <a:off x="11462482" y="645318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27" name="投影片編號版面配置區 4"/>
          <p:cNvSpPr txBox="1">
            <a:spLocks/>
          </p:cNvSpPr>
          <p:nvPr userDrawn="1"/>
        </p:nvSpPr>
        <p:spPr>
          <a:xfrm>
            <a:off x="8795618" y="645318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28" name="圖片 2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6542877"/>
            <a:ext cx="217951" cy="161750"/>
          </a:xfrm>
          <a:prstGeom prst="rect">
            <a:avLst/>
          </a:prstGeom>
        </p:spPr>
      </p:pic>
      <p:sp>
        <p:nvSpPr>
          <p:cNvPr id="29" name="投影片編號版面配置區 4"/>
          <p:cNvSpPr txBox="1">
            <a:spLocks/>
          </p:cNvSpPr>
          <p:nvPr userDrawn="1"/>
        </p:nvSpPr>
        <p:spPr>
          <a:xfrm>
            <a:off x="11462482" y="6991274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30" name="投影片編號版面配置區 4"/>
          <p:cNvSpPr txBox="1">
            <a:spLocks/>
          </p:cNvSpPr>
          <p:nvPr userDrawn="1"/>
        </p:nvSpPr>
        <p:spPr>
          <a:xfrm>
            <a:off x="8795618" y="6991274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31" name="圖片 30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7080963"/>
            <a:ext cx="217951" cy="161750"/>
          </a:xfrm>
          <a:prstGeom prst="rect">
            <a:avLst/>
          </a:prstGeom>
        </p:spPr>
      </p:pic>
      <p:sp>
        <p:nvSpPr>
          <p:cNvPr id="33" name="投影片編號版面配置區 4"/>
          <p:cNvSpPr txBox="1">
            <a:spLocks/>
          </p:cNvSpPr>
          <p:nvPr userDrawn="1"/>
        </p:nvSpPr>
        <p:spPr>
          <a:xfrm>
            <a:off x="11462482" y="7371930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36" name="投影片編號版面配置區 4"/>
          <p:cNvSpPr txBox="1">
            <a:spLocks/>
          </p:cNvSpPr>
          <p:nvPr userDrawn="1"/>
        </p:nvSpPr>
        <p:spPr>
          <a:xfrm>
            <a:off x="8795618" y="7371930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>
                <a:solidFill>
                  <a:schemeClr val="tx1"/>
                </a:solidFill>
              </a:rPr>
              <a:t>Copyright © 2020 JJP, Architects and Planners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pic>
        <p:nvPicPr>
          <p:cNvPr id="37" name="圖片 3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7461619"/>
            <a:ext cx="217951" cy="161750"/>
          </a:xfrm>
          <a:prstGeom prst="rect">
            <a:avLst/>
          </a:prstGeom>
        </p:spPr>
      </p:pic>
      <p:sp>
        <p:nvSpPr>
          <p:cNvPr id="40" name="投影片編號版面配置區 4"/>
          <p:cNvSpPr txBox="1">
            <a:spLocks/>
          </p:cNvSpPr>
          <p:nvPr userDrawn="1"/>
        </p:nvSpPr>
        <p:spPr>
          <a:xfrm>
            <a:off x="11462482" y="771305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41" name="投影片編號版面配置區 4"/>
          <p:cNvSpPr txBox="1">
            <a:spLocks/>
          </p:cNvSpPr>
          <p:nvPr userDrawn="1"/>
        </p:nvSpPr>
        <p:spPr>
          <a:xfrm>
            <a:off x="8795618" y="771305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>
                <a:solidFill>
                  <a:schemeClr val="bg1"/>
                </a:solidFill>
              </a:rPr>
              <a:t>Copyright © 2020 JJP, Architects and Planners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pic>
        <p:nvPicPr>
          <p:cNvPr id="42" name="圖片 41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7802747"/>
            <a:ext cx="217951" cy="161750"/>
          </a:xfrm>
          <a:prstGeom prst="rect">
            <a:avLst/>
          </a:prstGeom>
        </p:spPr>
      </p:pic>
      <p:sp>
        <p:nvSpPr>
          <p:cNvPr id="43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圖文說明（滿版）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9272150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orient="horz" pos="3974">
          <p15:clr>
            <a:srgbClr val="FBAE40"/>
          </p15:clr>
        </p15:guide>
        <p15:guide id="7" orient="horz" pos="572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pos="211">
          <p15:clr>
            <a:srgbClr val="FBAE40"/>
          </p15:clr>
        </p15:guide>
        <p15:guide id="10" pos="7401" userDrawn="1">
          <p15:clr>
            <a:srgbClr val="FBAE40"/>
          </p15:clr>
        </p15:guide>
        <p15:guide id="13" pos="143">
          <p15:clr>
            <a:srgbClr val="FBAE40"/>
          </p15:clr>
        </p15:guide>
        <p15:guide id="14" orient="horz" pos="595">
          <p15:clr>
            <a:srgbClr val="FBAE40"/>
          </p15:clr>
        </p15:guide>
        <p15:guide id="16" pos="5405" userDrawn="1">
          <p15:clr>
            <a:srgbClr val="FBAE40"/>
          </p15:clr>
        </p15:guide>
        <p15:guide id="17" orient="horz" pos="4178" userDrawn="1">
          <p15:clr>
            <a:srgbClr val="FBAE40"/>
          </p15:clr>
        </p15:guide>
        <p15:guide id="18" orient="horz" pos="422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 txBox="1">
            <a:spLocks/>
          </p:cNvSpPr>
          <p:nvPr userDrawn="1"/>
        </p:nvSpPr>
        <p:spPr>
          <a:xfrm>
            <a:off x="11462482" y="6453188"/>
            <a:ext cx="391886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D90A6A-5DE0-443D-B169-41C8725924A7}" type="slidenum">
              <a:rPr lang="zh-TW" altLang="en-US" sz="1050" smtClean="0"/>
              <a:pPr/>
              <a:t>‹#›</a:t>
            </a:fld>
            <a:endParaRPr lang="zh-TW" altLang="en-US" sz="1050" dirty="0"/>
          </a:p>
        </p:txBody>
      </p:sp>
      <p:sp>
        <p:nvSpPr>
          <p:cNvPr id="6" name="投影片編號版面配置區 4"/>
          <p:cNvSpPr txBox="1">
            <a:spLocks/>
          </p:cNvSpPr>
          <p:nvPr userDrawn="1"/>
        </p:nvSpPr>
        <p:spPr>
          <a:xfrm>
            <a:off x="8795618" y="6453188"/>
            <a:ext cx="2701700" cy="287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50" dirty="0" smtClean="0"/>
              <a:t>Copyright © 2020 JJP, Architects and Planners</a:t>
            </a:r>
            <a:endParaRPr lang="zh-TW" altLang="en-US" sz="1050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6542877"/>
            <a:ext cx="217951" cy="161750"/>
          </a:xfrm>
          <a:prstGeom prst="rect">
            <a:avLst/>
          </a:prstGeom>
        </p:spPr>
      </p:pic>
      <p:sp>
        <p:nvSpPr>
          <p:cNvPr id="8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空白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001995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224" userDrawn="1">
          <p15:clr>
            <a:srgbClr val="FBAE40"/>
          </p15:clr>
        </p15:guide>
        <p15:guide id="2" pos="7401" userDrawn="1">
          <p15:clr>
            <a:srgbClr val="FBAE40"/>
          </p15:clr>
        </p15:guide>
        <p15:guide id="3" orient="horz" pos="4178" userDrawn="1">
          <p15:clr>
            <a:srgbClr val="FBAE40"/>
          </p15:clr>
        </p15:guide>
        <p15:guide id="4" pos="540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11819" y="2276479"/>
            <a:ext cx="8024494" cy="1118235"/>
          </a:xfrm>
        </p:spPr>
        <p:txBody>
          <a:bodyPr anchor="b">
            <a:normAutofit/>
          </a:bodyPr>
          <a:lstStyle>
            <a:lvl1pPr algn="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文字版面配置區 2"/>
          <p:cNvSpPr txBox="1">
            <a:spLocks/>
          </p:cNvSpPr>
          <p:nvPr userDrawn="1"/>
        </p:nvSpPr>
        <p:spPr>
          <a:xfrm>
            <a:off x="-2666999" y="3210046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↓簡報名稱文字框對齊參考線</a:t>
            </a:r>
            <a:endParaRPr lang="zh-TW" altLang="en-US" sz="1200" dirty="0"/>
          </a:p>
        </p:txBody>
      </p:sp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/>
              <a:t>↑</a:t>
            </a:r>
            <a:r>
              <a:rPr lang="zh-TW" altLang="en-US" sz="1200" dirty="0" smtClean="0"/>
              <a:t>簡報名稱文字框對齊參考線</a:t>
            </a:r>
            <a:endParaRPr lang="zh-TW" altLang="en-US" sz="1200" dirty="0"/>
          </a:p>
        </p:txBody>
      </p:sp>
      <p:sp>
        <p:nvSpPr>
          <p:cNvPr id="10" name="文字版面配置區 2"/>
          <p:cNvSpPr txBox="1">
            <a:spLocks/>
          </p:cNvSpPr>
          <p:nvPr userDrawn="1"/>
        </p:nvSpPr>
        <p:spPr>
          <a:xfrm>
            <a:off x="-2666999" y="148431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2666999" y="1816103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-2133599" y="640080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133599" y="573405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</a:t>
            </a:r>
            <a:r>
              <a:rPr lang="zh-TW" altLang="en-US" sz="1200" baseline="0" dirty="0" smtClean="0"/>
              <a:t>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8" name="文字版面配置區 2"/>
          <p:cNvSpPr txBox="1">
            <a:spLocks/>
          </p:cNvSpPr>
          <p:nvPr userDrawn="1"/>
        </p:nvSpPr>
        <p:spPr>
          <a:xfrm>
            <a:off x="-2241395" y="3716342"/>
            <a:ext cx="2241395" cy="217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↑進度日期文字框對齊參考線</a:t>
            </a:r>
            <a:endParaRPr lang="zh-TW" altLang="en-US" sz="1200" dirty="0"/>
          </a:p>
        </p:txBody>
      </p:sp>
      <p:sp>
        <p:nvSpPr>
          <p:cNvPr id="21" name="文字版面配置區 2"/>
          <p:cNvSpPr>
            <a:spLocks noGrp="1"/>
          </p:cNvSpPr>
          <p:nvPr>
            <p:ph type="body" idx="10"/>
          </p:nvPr>
        </p:nvSpPr>
        <p:spPr>
          <a:xfrm>
            <a:off x="3111819" y="3716342"/>
            <a:ext cx="8024493" cy="217483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1693320" y="899729"/>
            <a:ext cx="157655" cy="383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6" name="文字版面配置區 2"/>
          <p:cNvSpPr txBox="1">
            <a:spLocks/>
          </p:cNvSpPr>
          <p:nvPr userDrawn="1"/>
        </p:nvSpPr>
        <p:spPr>
          <a:xfrm>
            <a:off x="-3026978" y="978720"/>
            <a:ext cx="3026980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間隔寬度色塊</a:t>
            </a:r>
            <a:endParaRPr lang="zh-TW" altLang="en-US" sz="1200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2793443" y="378817"/>
            <a:ext cx="2793443" cy="39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（若有多個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，間隔寬度依此為準。可至母片複製色塊）</a:t>
            </a:r>
            <a:endParaRPr lang="zh-TW" altLang="en-US" sz="1200" dirty="0"/>
          </a:p>
        </p:txBody>
      </p:sp>
      <p:sp>
        <p:nvSpPr>
          <p:cNvPr id="19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封面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齊右</a:t>
            </a:r>
            <a:endParaRPr lang="zh-TW" altLang="en-US" sz="3000" b="1" dirty="0"/>
          </a:p>
        </p:txBody>
      </p:sp>
      <p:sp>
        <p:nvSpPr>
          <p:cNvPr id="20" name="文字版面配置區 2"/>
          <p:cNvSpPr txBox="1">
            <a:spLocks/>
          </p:cNvSpPr>
          <p:nvPr userDrawn="1"/>
        </p:nvSpPr>
        <p:spPr>
          <a:xfrm>
            <a:off x="-2666999" y="3059388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72" y="5382959"/>
            <a:ext cx="1199391" cy="35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677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7015" userDrawn="1">
          <p15:clr>
            <a:srgbClr val="FBAE40"/>
          </p15:clr>
        </p15:guide>
        <p15:guide id="4" orient="horz" pos="1434">
          <p15:clr>
            <a:srgbClr val="FBAE40"/>
          </p15:clr>
        </p15:guide>
        <p15:guide id="5" orient="horz" pos="1253">
          <p15:clr>
            <a:srgbClr val="FBAE40"/>
          </p15:clr>
        </p15:guide>
        <p15:guide id="6" orient="horz" pos="935">
          <p15:clr>
            <a:srgbClr val="FBAE40"/>
          </p15:clr>
        </p15:guide>
        <p15:guide id="7" orient="horz" pos="2341">
          <p15:clr>
            <a:srgbClr val="FBAE40"/>
          </p15:clr>
        </p15:guide>
        <p15:guide id="8" orient="horz" pos="2478" userDrawn="1">
          <p15:clr>
            <a:srgbClr val="FBAE40"/>
          </p15:clr>
        </p15:guide>
        <p15:guide id="9" orient="horz" pos="4156">
          <p15:clr>
            <a:srgbClr val="FBAE40"/>
          </p15:clr>
        </p15:guide>
        <p15:guide id="10" orient="horz" pos="3612">
          <p15:clr>
            <a:srgbClr val="FBAE40"/>
          </p15:clr>
        </p15:guide>
        <p15:guide id="13" pos="665" userDrawn="1">
          <p15:clr>
            <a:srgbClr val="FBAE40"/>
          </p15:clr>
        </p15:guide>
        <p15:guide id="14" pos="6947" userDrawn="1">
          <p15:clr>
            <a:srgbClr val="FBAE40"/>
          </p15:clr>
        </p15:guide>
        <p15:guide id="15" orient="horz" pos="20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/>
              <a:t>↑</a:t>
            </a:r>
            <a:r>
              <a:rPr lang="zh-TW" altLang="en-US" sz="1200" dirty="0" smtClean="0"/>
              <a:t>簡報名稱文字框對齊參考線</a:t>
            </a:r>
            <a:endParaRPr lang="zh-TW" altLang="en-US" sz="1200" dirty="0"/>
          </a:p>
        </p:txBody>
      </p:sp>
      <p:sp>
        <p:nvSpPr>
          <p:cNvPr id="10" name="文字版面配置區 2"/>
          <p:cNvSpPr txBox="1">
            <a:spLocks/>
          </p:cNvSpPr>
          <p:nvPr userDrawn="1"/>
        </p:nvSpPr>
        <p:spPr>
          <a:xfrm>
            <a:off x="-2666999" y="148431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2666999" y="1816103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↓業主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3" name="文字版面配置區 2"/>
          <p:cNvSpPr txBox="1">
            <a:spLocks/>
          </p:cNvSpPr>
          <p:nvPr userDrawn="1"/>
        </p:nvSpPr>
        <p:spPr>
          <a:xfrm>
            <a:off x="-2133599" y="640080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133599" y="5734054"/>
            <a:ext cx="2133600" cy="206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</a:t>
            </a:r>
            <a:r>
              <a:rPr lang="zh-TW" altLang="en-US" sz="1200" baseline="0" dirty="0" smtClean="0"/>
              <a:t> </a:t>
            </a:r>
            <a:r>
              <a:rPr lang="en-US" altLang="zh-TW" sz="1200" dirty="0" smtClean="0"/>
              <a:t>JJP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對齊參考線</a:t>
            </a:r>
            <a:endParaRPr lang="zh-TW" altLang="en-US" sz="1200" dirty="0"/>
          </a:p>
        </p:txBody>
      </p:sp>
      <p:sp>
        <p:nvSpPr>
          <p:cNvPr id="18" name="文字版面配置區 2"/>
          <p:cNvSpPr txBox="1">
            <a:spLocks/>
          </p:cNvSpPr>
          <p:nvPr userDrawn="1"/>
        </p:nvSpPr>
        <p:spPr>
          <a:xfrm>
            <a:off x="-2375209" y="3716343"/>
            <a:ext cx="2375210" cy="167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↑進度日期文字框對齊參考線</a:t>
            </a:r>
            <a:endParaRPr lang="zh-TW" altLang="en-US" sz="1200" dirty="0"/>
          </a:p>
        </p:txBody>
      </p:sp>
      <p:sp>
        <p:nvSpPr>
          <p:cNvPr id="22" name="矩形 21"/>
          <p:cNvSpPr/>
          <p:nvPr userDrawn="1"/>
        </p:nvSpPr>
        <p:spPr>
          <a:xfrm>
            <a:off x="-1693320" y="899729"/>
            <a:ext cx="157655" cy="3839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23" name="文字版面配置區 2"/>
          <p:cNvSpPr txBox="1">
            <a:spLocks/>
          </p:cNvSpPr>
          <p:nvPr userDrawn="1"/>
        </p:nvSpPr>
        <p:spPr>
          <a:xfrm>
            <a:off x="-3026978" y="978720"/>
            <a:ext cx="3026980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 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間隔寬度色塊</a:t>
            </a:r>
            <a:endParaRPr lang="zh-TW" altLang="en-US" sz="1200" dirty="0"/>
          </a:p>
        </p:txBody>
      </p:sp>
      <p:sp>
        <p:nvSpPr>
          <p:cNvPr id="24" name="文字版面配置區 2"/>
          <p:cNvSpPr txBox="1">
            <a:spLocks/>
          </p:cNvSpPr>
          <p:nvPr userDrawn="1"/>
        </p:nvSpPr>
        <p:spPr>
          <a:xfrm>
            <a:off x="-2793443" y="378817"/>
            <a:ext cx="2793443" cy="397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（若有多個</a:t>
            </a:r>
            <a:r>
              <a:rPr lang="en-US" altLang="zh-TW" sz="1200" dirty="0" smtClean="0"/>
              <a:t>logo</a:t>
            </a:r>
            <a:r>
              <a:rPr lang="zh-TW" altLang="en-US" sz="1200" dirty="0" smtClean="0"/>
              <a:t>，間隔寬度依此為準。可至母片複製色塊）</a:t>
            </a:r>
            <a:endParaRPr lang="zh-TW" altLang="en-US" sz="1200" dirty="0"/>
          </a:p>
        </p:txBody>
      </p:sp>
      <p:sp>
        <p:nvSpPr>
          <p:cNvPr id="26" name="文字版面配置區 2"/>
          <p:cNvSpPr>
            <a:spLocks noGrp="1"/>
          </p:cNvSpPr>
          <p:nvPr>
            <p:ph type="body" idx="10"/>
          </p:nvPr>
        </p:nvSpPr>
        <p:spPr>
          <a:xfrm>
            <a:off x="1055688" y="3716343"/>
            <a:ext cx="8015212" cy="21748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accent5"/>
                </a:solidFill>
                <a:latin typeface="+mn-ea"/>
                <a:ea typeface="+mn-ea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8" name="標題 1"/>
          <p:cNvSpPr>
            <a:spLocks noGrp="1"/>
          </p:cNvSpPr>
          <p:nvPr>
            <p:ph type="ctrTitle"/>
          </p:nvPr>
        </p:nvSpPr>
        <p:spPr>
          <a:xfrm>
            <a:off x="1057557" y="2276479"/>
            <a:ext cx="8024494" cy="111823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9" name="文字版面配置區 2"/>
          <p:cNvSpPr txBox="1">
            <a:spLocks/>
          </p:cNvSpPr>
          <p:nvPr userDrawn="1"/>
        </p:nvSpPr>
        <p:spPr>
          <a:xfrm>
            <a:off x="-2666999" y="3210046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↓簡報名稱文字框對齊參考線</a:t>
            </a:r>
            <a:endParaRPr lang="zh-TW" altLang="en-US" sz="1200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封面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齊左</a:t>
            </a:r>
            <a:endParaRPr lang="zh-TW" altLang="en-US" sz="3000" b="1" dirty="0"/>
          </a:p>
        </p:txBody>
      </p:sp>
      <p:sp>
        <p:nvSpPr>
          <p:cNvPr id="16" name="文字版面配置區 2"/>
          <p:cNvSpPr txBox="1">
            <a:spLocks/>
          </p:cNvSpPr>
          <p:nvPr userDrawn="1"/>
        </p:nvSpPr>
        <p:spPr>
          <a:xfrm>
            <a:off x="-2666999" y="3059388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8" y="5382959"/>
            <a:ext cx="1199391" cy="35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851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4" orient="horz" pos="1434">
          <p15:clr>
            <a:srgbClr val="FBAE40"/>
          </p15:clr>
        </p15:guide>
        <p15:guide id="5" orient="horz" pos="1253">
          <p15:clr>
            <a:srgbClr val="FBAE40"/>
          </p15:clr>
        </p15:guide>
        <p15:guide id="6" orient="horz" pos="935">
          <p15:clr>
            <a:srgbClr val="FBAE40"/>
          </p15:clr>
        </p15:guide>
        <p15:guide id="7" orient="horz" pos="2341">
          <p15:clr>
            <a:srgbClr val="FBAE40"/>
          </p15:clr>
        </p15:guide>
        <p15:guide id="8" orient="horz" pos="2478" userDrawn="1">
          <p15:clr>
            <a:srgbClr val="FBAE40"/>
          </p15:clr>
        </p15:guide>
        <p15:guide id="9" orient="horz" pos="4156">
          <p15:clr>
            <a:srgbClr val="FBAE40"/>
          </p15:clr>
        </p15:guide>
        <p15:guide id="10" orient="horz" pos="3612">
          <p15:clr>
            <a:srgbClr val="FBAE40"/>
          </p15:clr>
        </p15:guide>
        <p15:guide id="11" pos="7015" userDrawn="1">
          <p15:clr>
            <a:srgbClr val="FBAE40"/>
          </p15:clr>
        </p15:guide>
        <p15:guide id="12" pos="665" userDrawn="1">
          <p15:clr>
            <a:srgbClr val="FBAE40"/>
          </p15:clr>
        </p15:guide>
        <p15:guide id="13" pos="733" userDrawn="1">
          <p15:clr>
            <a:srgbClr val="FBAE40"/>
          </p15:clr>
        </p15:guide>
        <p15:guide id="14" orient="horz" pos="204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_置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133577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↓目錄文字框對齊參考線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1" name="文字版面配置區 2"/>
          <p:cNvSpPr txBox="1">
            <a:spLocks/>
          </p:cNvSpPr>
          <p:nvPr userDrawn="1"/>
        </p:nvSpPr>
        <p:spPr>
          <a:xfrm>
            <a:off x="-2159724" y="4798735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↓章節文字框邊界</a:t>
            </a:r>
            <a:endParaRPr lang="zh-TW" altLang="en-US" sz="1200" dirty="0"/>
          </a:p>
        </p:txBody>
      </p:sp>
      <p:sp>
        <p:nvSpPr>
          <p:cNvPr id="12" name="投影片編號版面配置區 4"/>
          <p:cNvSpPr txBox="1">
            <a:spLocks/>
          </p:cNvSpPr>
          <p:nvPr userDrawn="1"/>
        </p:nvSpPr>
        <p:spPr>
          <a:xfrm>
            <a:off x="10409772" y="6453192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6491673"/>
            <a:ext cx="324949" cy="241157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 userDrawn="1"/>
        </p:nvSpPr>
        <p:spPr>
          <a:xfrm>
            <a:off x="11577325" y="6453192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目錄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endParaRPr lang="zh-TW" altLang="en-US" sz="3000" b="1" dirty="0"/>
          </a:p>
        </p:txBody>
      </p:sp>
      <p:sp>
        <p:nvSpPr>
          <p:cNvPr id="23" name="文字版面配置區 2"/>
          <p:cNvSpPr txBox="1">
            <a:spLocks/>
          </p:cNvSpPr>
          <p:nvPr userDrawn="1"/>
        </p:nvSpPr>
        <p:spPr>
          <a:xfrm>
            <a:off x="-2159724" y="1808163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↑章節文字框邊界</a:t>
            </a:r>
            <a:endParaRPr lang="zh-TW" altLang="en-US" sz="1200" dirty="0"/>
          </a:p>
        </p:txBody>
      </p:sp>
      <p:sp>
        <p:nvSpPr>
          <p:cNvPr id="24" name="文字版面配置區 2"/>
          <p:cNvSpPr txBox="1">
            <a:spLocks/>
          </p:cNvSpPr>
          <p:nvPr userDrawn="1"/>
        </p:nvSpPr>
        <p:spPr>
          <a:xfrm>
            <a:off x="-2666999" y="1192901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  <p:sp>
        <p:nvSpPr>
          <p:cNvPr id="26" name="標題 1"/>
          <p:cNvSpPr>
            <a:spLocks noGrp="1"/>
          </p:cNvSpPr>
          <p:nvPr>
            <p:ph type="ctrTitle"/>
          </p:nvPr>
        </p:nvSpPr>
        <p:spPr>
          <a:xfrm>
            <a:off x="3410775" y="1004399"/>
            <a:ext cx="5378654" cy="516426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7" name="內容版面配置區 2"/>
          <p:cNvSpPr>
            <a:spLocks noGrp="1"/>
          </p:cNvSpPr>
          <p:nvPr>
            <p:ph idx="10"/>
          </p:nvPr>
        </p:nvSpPr>
        <p:spPr>
          <a:xfrm>
            <a:off x="4047723" y="1808163"/>
            <a:ext cx="4494882" cy="3241675"/>
          </a:xfrm>
        </p:spPr>
        <p:txBody>
          <a:bodyPr anchor="ctr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8" name="內容版面配置區 2"/>
          <p:cNvSpPr>
            <a:spLocks noGrp="1"/>
          </p:cNvSpPr>
          <p:nvPr>
            <p:ph idx="11"/>
          </p:nvPr>
        </p:nvSpPr>
        <p:spPr>
          <a:xfrm>
            <a:off x="8152481" y="1808163"/>
            <a:ext cx="636948" cy="3241675"/>
          </a:xfrm>
        </p:spPr>
        <p:txBody>
          <a:bodyPr anchor="ctr">
            <a:normAutofit/>
          </a:bodyPr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9" name="文字版面配置區 2"/>
          <p:cNvSpPr txBox="1">
            <a:spLocks/>
          </p:cNvSpPr>
          <p:nvPr userDrawn="1"/>
        </p:nvSpPr>
        <p:spPr>
          <a:xfrm>
            <a:off x="3287349" y="-266068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←章節數邊界</a:t>
            </a:r>
            <a:endParaRPr lang="zh-TW" altLang="en-US" sz="1200" dirty="0"/>
          </a:p>
        </p:txBody>
      </p:sp>
      <p:sp>
        <p:nvSpPr>
          <p:cNvPr id="31" name="文字版面配置區 2"/>
          <p:cNvSpPr txBox="1">
            <a:spLocks/>
          </p:cNvSpPr>
          <p:nvPr userDrawn="1"/>
        </p:nvSpPr>
        <p:spPr>
          <a:xfrm>
            <a:off x="4259263" y="-266068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 smtClean="0"/>
              <a:t>←章節文字框邊界</a:t>
            </a:r>
            <a:endParaRPr lang="zh-TW" altLang="en-US" sz="1200" dirty="0"/>
          </a:p>
        </p:txBody>
      </p:sp>
      <p:sp>
        <p:nvSpPr>
          <p:cNvPr id="33" name="文字版面配置區 2"/>
          <p:cNvSpPr txBox="1">
            <a:spLocks/>
          </p:cNvSpPr>
          <p:nvPr userDrawn="1"/>
        </p:nvSpPr>
        <p:spPr>
          <a:xfrm>
            <a:off x="6658644" y="-266068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頁碼數字邊界→</a:t>
            </a:r>
            <a:endParaRPr lang="zh-TW" altLang="en-US" sz="1200" dirty="0"/>
          </a:p>
        </p:txBody>
      </p:sp>
      <p:sp>
        <p:nvSpPr>
          <p:cNvPr id="34" name="內容版面配置區 2"/>
          <p:cNvSpPr>
            <a:spLocks noGrp="1"/>
          </p:cNvSpPr>
          <p:nvPr>
            <p:ph idx="12"/>
          </p:nvPr>
        </p:nvSpPr>
        <p:spPr>
          <a:xfrm>
            <a:off x="3410775" y="1808163"/>
            <a:ext cx="636948" cy="3241675"/>
          </a:xfrm>
        </p:spPr>
        <p:txBody>
          <a:bodyPr anchor="ctr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cxnSp>
        <p:nvCxnSpPr>
          <p:cNvPr id="35" name="直線接點 34"/>
          <p:cNvCxnSpPr/>
          <p:nvPr userDrawn="1"/>
        </p:nvCxnSpPr>
        <p:spPr>
          <a:xfrm>
            <a:off x="-2272900" y="2834220"/>
            <a:ext cx="2155634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版面配置區 2"/>
          <p:cNvSpPr txBox="1">
            <a:spLocks/>
          </p:cNvSpPr>
          <p:nvPr userDrawn="1"/>
        </p:nvSpPr>
        <p:spPr>
          <a:xfrm>
            <a:off x="-2667001" y="2506296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輔助線，灰階，線寬不得大於</a:t>
            </a:r>
            <a:r>
              <a:rPr lang="en-US" altLang="zh-TW" sz="1200" dirty="0" smtClean="0"/>
              <a:t>0.5pt</a:t>
            </a:r>
            <a:r>
              <a:rPr lang="zh-TW" altLang="en-US" sz="1200" dirty="0" smtClean="0"/>
              <a:t>↓</a:t>
            </a:r>
            <a:endParaRPr lang="zh-TW" altLang="en-US" sz="1200" dirty="0"/>
          </a:p>
        </p:txBody>
      </p:sp>
      <p:sp>
        <p:nvSpPr>
          <p:cNvPr id="38" name="文字版面配置區 2"/>
          <p:cNvSpPr txBox="1">
            <a:spLocks/>
          </p:cNvSpPr>
          <p:nvPr userDrawn="1"/>
        </p:nvSpPr>
        <p:spPr>
          <a:xfrm>
            <a:off x="5803574" y="-453977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←線段建議使用範圍→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69593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139" userDrawn="1">
          <p15:clr>
            <a:srgbClr val="FBAE40"/>
          </p15:clr>
        </p15:guide>
        <p15:guide id="7" orient="horz" pos="4065">
          <p15:clr>
            <a:srgbClr val="FBAE40"/>
          </p15:clr>
        </p15:guide>
        <p15:guide id="8" orient="horz" pos="4247">
          <p15:clr>
            <a:srgbClr val="FBAE40"/>
          </p15:clr>
        </p15:guide>
        <p15:guide id="10" pos="7469">
          <p15:clr>
            <a:srgbClr val="FBAE40"/>
          </p15:clr>
        </p15:guide>
        <p15:guide id="12" pos="5541" userDrawn="1">
          <p15:clr>
            <a:srgbClr val="FBAE40"/>
          </p15:clr>
        </p15:guide>
        <p15:guide id="14" orient="horz" pos="867" userDrawn="1">
          <p15:clr>
            <a:srgbClr val="FBAE40"/>
          </p15:clr>
        </p15:guide>
        <p15:guide id="15" orient="horz" pos="958" userDrawn="1">
          <p15:clr>
            <a:srgbClr val="FBAE40"/>
          </p15:clr>
        </p15:guide>
        <p15:guide id="16" pos="2207" userDrawn="1">
          <p15:clr>
            <a:srgbClr val="FBAE40"/>
          </p15:clr>
        </p15:guide>
        <p15:guide id="17" pos="2683" userDrawn="1">
          <p15:clr>
            <a:srgbClr val="FBAE40"/>
          </p15:clr>
        </p15:guide>
        <p15:guide id="19" pos="6357" userDrawn="1">
          <p15:clr>
            <a:srgbClr val="FBAE40"/>
          </p15:clr>
        </p15:guide>
        <p15:guide id="20" pos="2751" userDrawn="1">
          <p15:clr>
            <a:srgbClr val="FBAE40"/>
          </p15:clr>
        </p15:guide>
        <p15:guide id="21" pos="5473" userDrawn="1">
          <p15:clr>
            <a:srgbClr val="FBAE40"/>
          </p15:clr>
        </p15:guide>
        <p15:guide id="22" pos="2139" userDrawn="1">
          <p15:clr>
            <a:srgbClr val="FBAE40"/>
          </p15:clr>
        </p15:guide>
        <p15:guide id="24" orient="horz" pos="3181" userDrawn="1">
          <p15:clr>
            <a:srgbClr val="FBAE40"/>
          </p15:clr>
        </p15:guide>
        <p15:guide id="25" pos="513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_置中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334963" y="1808163"/>
            <a:ext cx="11522074" cy="3241675"/>
          </a:xfrm>
        </p:spPr>
        <p:txBody>
          <a:bodyPr anchor="ctr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133577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↓目錄文字框對齊參考線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1" name="文字版面配置區 2"/>
          <p:cNvSpPr txBox="1">
            <a:spLocks/>
          </p:cNvSpPr>
          <p:nvPr userDrawn="1"/>
        </p:nvSpPr>
        <p:spPr>
          <a:xfrm>
            <a:off x="-2159724" y="4847653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↓章節文字框邊界</a:t>
            </a:r>
            <a:endParaRPr lang="zh-TW" altLang="en-US" sz="1200" dirty="0"/>
          </a:p>
        </p:txBody>
      </p:sp>
      <p:sp>
        <p:nvSpPr>
          <p:cNvPr id="12" name="投影片編號版面配置區 4"/>
          <p:cNvSpPr txBox="1">
            <a:spLocks/>
          </p:cNvSpPr>
          <p:nvPr userDrawn="1"/>
        </p:nvSpPr>
        <p:spPr>
          <a:xfrm>
            <a:off x="10409772" y="6453192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6491673"/>
            <a:ext cx="324949" cy="241157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 userDrawn="1"/>
        </p:nvSpPr>
        <p:spPr>
          <a:xfrm>
            <a:off x="11577325" y="6453192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目錄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endParaRPr lang="zh-TW" altLang="en-US" sz="3000" b="1" dirty="0"/>
          </a:p>
        </p:txBody>
      </p:sp>
      <p:sp>
        <p:nvSpPr>
          <p:cNvPr id="23" name="文字版面配置區 2"/>
          <p:cNvSpPr txBox="1">
            <a:spLocks/>
          </p:cNvSpPr>
          <p:nvPr userDrawn="1"/>
        </p:nvSpPr>
        <p:spPr>
          <a:xfrm>
            <a:off x="-2159724" y="1808163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↑章節文字框邊界</a:t>
            </a:r>
            <a:endParaRPr lang="zh-TW" altLang="en-US" sz="1200" dirty="0"/>
          </a:p>
        </p:txBody>
      </p:sp>
      <p:sp>
        <p:nvSpPr>
          <p:cNvPr id="24" name="文字版面配置區 2"/>
          <p:cNvSpPr txBox="1">
            <a:spLocks/>
          </p:cNvSpPr>
          <p:nvPr userDrawn="1"/>
        </p:nvSpPr>
        <p:spPr>
          <a:xfrm>
            <a:off x="-2666999" y="1192901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  <p:sp>
        <p:nvSpPr>
          <p:cNvPr id="26" name="標題 1"/>
          <p:cNvSpPr>
            <a:spLocks noGrp="1"/>
          </p:cNvSpPr>
          <p:nvPr>
            <p:ph type="ctrTitle"/>
          </p:nvPr>
        </p:nvSpPr>
        <p:spPr>
          <a:xfrm>
            <a:off x="2083753" y="1004399"/>
            <a:ext cx="8024494" cy="516426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78082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139">
          <p15:clr>
            <a:srgbClr val="FBAE40"/>
          </p15:clr>
        </p15:guide>
        <p15:guide id="7" orient="horz" pos="4065">
          <p15:clr>
            <a:srgbClr val="FBAE40"/>
          </p15:clr>
        </p15:guide>
        <p15:guide id="8" orient="horz" pos="4247">
          <p15:clr>
            <a:srgbClr val="FBAE40"/>
          </p15:clr>
        </p15:guide>
        <p15:guide id="9" pos="211" userDrawn="1">
          <p15:clr>
            <a:srgbClr val="FBAE40"/>
          </p15:clr>
        </p15:guide>
        <p15:guide id="10" pos="7469">
          <p15:clr>
            <a:srgbClr val="FBAE40"/>
          </p15:clr>
        </p15:guide>
        <p15:guide id="12" pos="6357">
          <p15:clr>
            <a:srgbClr val="FBAE40"/>
          </p15:clr>
        </p15:guide>
        <p15:guide id="14" orient="horz" pos="867">
          <p15:clr>
            <a:srgbClr val="FBAE40"/>
          </p15:clr>
        </p15:guide>
        <p15:guide id="15" orient="horz" pos="958">
          <p15:clr>
            <a:srgbClr val="FBAE40"/>
          </p15:clr>
        </p15:guide>
        <p15:guide id="16" orient="horz" pos="3181" userDrawn="1">
          <p15:clr>
            <a:srgbClr val="FBAE40"/>
          </p15:clr>
        </p15:guide>
        <p15:guide id="18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_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1055688" y="2276479"/>
            <a:ext cx="5040312" cy="115252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2500" b="1"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666999" y="3238504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↓置中對齊參考線</a:t>
            </a:r>
            <a:endParaRPr lang="zh-TW" altLang="en-US" sz="1200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1628775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12" name="投影片編號版面配置區 4"/>
          <p:cNvSpPr txBox="1">
            <a:spLocks/>
          </p:cNvSpPr>
          <p:nvPr userDrawn="1"/>
        </p:nvSpPr>
        <p:spPr>
          <a:xfrm>
            <a:off x="10409772" y="6453192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6491673"/>
            <a:ext cx="324949" cy="241157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 userDrawn="1"/>
        </p:nvSpPr>
        <p:spPr>
          <a:xfrm>
            <a:off x="11577325" y="6453192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目錄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齊左</a:t>
            </a:r>
            <a:endParaRPr lang="zh-TW" altLang="en-US" sz="3000" b="1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2666999" y="307314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  <p:sp>
        <p:nvSpPr>
          <p:cNvPr id="18" name="內容版面配置區 2"/>
          <p:cNvSpPr>
            <a:spLocks noGrp="1"/>
          </p:cNvSpPr>
          <p:nvPr>
            <p:ph idx="10"/>
          </p:nvPr>
        </p:nvSpPr>
        <p:spPr>
          <a:xfrm>
            <a:off x="6096000" y="1628775"/>
            <a:ext cx="5040313" cy="3600450"/>
          </a:xfrm>
        </p:spPr>
        <p:txBody>
          <a:bodyPr anchor="ctr">
            <a:normAutofit/>
          </a:bodyPr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500" b="1" spc="51" baseline="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19" name="文字版面配置區 2"/>
          <p:cNvSpPr txBox="1">
            <a:spLocks/>
          </p:cNvSpPr>
          <p:nvPr userDrawn="1"/>
        </p:nvSpPr>
        <p:spPr>
          <a:xfrm>
            <a:off x="-2666999" y="5229225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03474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357">
          <p15:clr>
            <a:srgbClr val="FBAE40"/>
          </p15:clr>
        </p15:guide>
        <p15:guide id="3" orient="horz" pos="1026">
          <p15:clr>
            <a:srgbClr val="FBAE40"/>
          </p15:clr>
        </p15:guide>
        <p15:guide id="5" orient="horz" pos="3974">
          <p15:clr>
            <a:srgbClr val="FBAE40"/>
          </p15:clr>
        </p15:guide>
        <p15:guide id="7" orient="horz" pos="4065">
          <p15:clr>
            <a:srgbClr val="FBAE40"/>
          </p15:clr>
        </p15:guide>
        <p15:guide id="8" orient="horz" pos="4247">
          <p15:clr>
            <a:srgbClr val="FBAE40"/>
          </p15:clr>
        </p15:guide>
        <p15:guide id="10" pos="7469">
          <p15:clr>
            <a:srgbClr val="FBAE40"/>
          </p15:clr>
        </p15:guide>
        <p15:guide id="12" pos="7015">
          <p15:clr>
            <a:srgbClr val="FBAE40"/>
          </p15:clr>
        </p15:guide>
        <p15:guide id="13" pos="6947">
          <p15:clr>
            <a:srgbClr val="FBAE40"/>
          </p15:clr>
        </p15:guide>
        <p15:guide id="14" orient="horz" pos="2069">
          <p15:clr>
            <a:srgbClr val="FBAE40"/>
          </p15:clr>
        </p15:guide>
        <p15:guide id="15" pos="733">
          <p15:clr>
            <a:srgbClr val="FBAE40"/>
          </p15:clr>
        </p15:guide>
        <p15:guide id="16" pos="3840">
          <p15:clr>
            <a:srgbClr val="FBAE40"/>
          </p15:clr>
        </p15:guide>
        <p15:guide id="18" orient="horz" pos="3294">
          <p15:clr>
            <a:srgbClr val="FBAE40"/>
          </p15:clr>
        </p15:guide>
        <p15:guide id="19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分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1535395" y="2276479"/>
            <a:ext cx="9144000" cy="1152525"/>
          </a:xfrm>
        </p:spPr>
        <p:txBody>
          <a:bodyPr anchor="b">
            <a:normAutofit/>
          </a:bodyPr>
          <a:lstStyle>
            <a:lvl1pPr algn="ctr">
              <a:lnSpc>
                <a:spcPts val="3200"/>
              </a:lnSpc>
              <a:defRPr sz="2500" b="1"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4" name="文字版面配置區 2"/>
          <p:cNvSpPr txBox="1">
            <a:spLocks/>
          </p:cNvSpPr>
          <p:nvPr userDrawn="1"/>
        </p:nvSpPr>
        <p:spPr>
          <a:xfrm>
            <a:off x="-2666999" y="307314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↓文字下緣對齊參考線</a:t>
            </a:r>
            <a:endParaRPr lang="zh-TW" altLang="en-US" sz="1200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0" name="文字版面配置區 2"/>
          <p:cNvSpPr>
            <a:spLocks noGrp="1"/>
          </p:cNvSpPr>
          <p:nvPr>
            <p:ph type="body" idx="1"/>
          </p:nvPr>
        </p:nvSpPr>
        <p:spPr>
          <a:xfrm>
            <a:off x="1524000" y="3724986"/>
            <a:ext cx="9144000" cy="431523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1" name="文字版面配置區 2"/>
          <p:cNvSpPr txBox="1">
            <a:spLocks/>
          </p:cNvSpPr>
          <p:nvPr userDrawn="1"/>
        </p:nvSpPr>
        <p:spPr>
          <a:xfrm>
            <a:off x="-2159724" y="3724985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↑說明文字框對齊參考線</a:t>
            </a:r>
            <a:endParaRPr lang="zh-TW" altLang="en-US" sz="1200" dirty="0"/>
          </a:p>
        </p:txBody>
      </p:sp>
      <p:sp>
        <p:nvSpPr>
          <p:cNvPr id="12" name="投影片編號版面配置區 4"/>
          <p:cNvSpPr txBox="1">
            <a:spLocks/>
          </p:cNvSpPr>
          <p:nvPr userDrawn="1"/>
        </p:nvSpPr>
        <p:spPr>
          <a:xfrm>
            <a:off x="10409772" y="6453192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6491673"/>
            <a:ext cx="324949" cy="241157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 userDrawn="1"/>
        </p:nvSpPr>
        <p:spPr>
          <a:xfrm>
            <a:off x="11577325" y="6453192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章節分頁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置中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172615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7" orient="horz" pos="4065" userDrawn="1">
          <p15:clr>
            <a:srgbClr val="FBAE40"/>
          </p15:clr>
        </p15:guide>
        <p15:guide id="8" orient="horz" pos="4247" userDrawn="1">
          <p15:clr>
            <a:srgbClr val="FBAE40"/>
          </p15:clr>
        </p15:guide>
        <p15:guide id="9" pos="211" userDrawn="1">
          <p15:clr>
            <a:srgbClr val="FBAE40"/>
          </p15:clr>
        </p15:guide>
        <p15:guide id="10" pos="7469" userDrawn="1">
          <p15:clr>
            <a:srgbClr val="FBAE40"/>
          </p15:clr>
        </p15:guide>
        <p15:guide id="12" pos="6357" userDrawn="1">
          <p15:clr>
            <a:srgbClr val="FBAE40"/>
          </p15:clr>
        </p15:guide>
        <p15:guide id="13" orient="horz" pos="206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分頁_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1992312" y="2276479"/>
            <a:ext cx="9144000" cy="1152525"/>
          </a:xfrm>
        </p:spPr>
        <p:txBody>
          <a:bodyPr anchor="b">
            <a:normAutofit/>
          </a:bodyPr>
          <a:lstStyle>
            <a:lvl1pPr algn="r">
              <a:lnSpc>
                <a:spcPts val="3200"/>
              </a:lnSpc>
              <a:defRPr sz="2500" b="1">
                <a:latin typeface="+mn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5" name="文字版面配置區 2"/>
          <p:cNvSpPr txBox="1">
            <a:spLocks/>
          </p:cNvSpPr>
          <p:nvPr userDrawn="1"/>
        </p:nvSpPr>
        <p:spPr>
          <a:xfrm>
            <a:off x="-2666999" y="2276479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↑章節文字框對齊參考線</a:t>
            </a:r>
            <a:endParaRPr lang="zh-TW" altLang="en-US" sz="1200" dirty="0"/>
          </a:p>
        </p:txBody>
      </p:sp>
      <p:sp>
        <p:nvSpPr>
          <p:cNvPr id="25" name="文字版面配置區 2"/>
          <p:cNvSpPr txBox="1">
            <a:spLocks/>
          </p:cNvSpPr>
          <p:nvPr userDrawn="1"/>
        </p:nvSpPr>
        <p:spPr>
          <a:xfrm>
            <a:off x="-3274425" y="6491673"/>
            <a:ext cx="3274425" cy="225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↑↓頁碼、版權 對齊參考線（請勿更動）</a:t>
            </a:r>
            <a:endParaRPr lang="zh-TW" altLang="en-US" sz="1200" dirty="0"/>
          </a:p>
        </p:txBody>
      </p:sp>
      <p:sp>
        <p:nvSpPr>
          <p:cNvPr id="20" name="文字版面配置區 2"/>
          <p:cNvSpPr>
            <a:spLocks noGrp="1"/>
          </p:cNvSpPr>
          <p:nvPr>
            <p:ph type="body" idx="1"/>
          </p:nvPr>
        </p:nvSpPr>
        <p:spPr>
          <a:xfrm>
            <a:off x="1992312" y="3724986"/>
            <a:ext cx="9144000" cy="431523"/>
          </a:xfrm>
        </p:spPr>
        <p:txBody>
          <a:bodyPr>
            <a:noAutofit/>
          </a:bodyPr>
          <a:lstStyle>
            <a:lvl1pPr marL="0" indent="0" algn="r">
              <a:buNone/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21" name="文字版面配置區 2"/>
          <p:cNvSpPr txBox="1">
            <a:spLocks/>
          </p:cNvSpPr>
          <p:nvPr userDrawn="1"/>
        </p:nvSpPr>
        <p:spPr>
          <a:xfrm>
            <a:off x="-2159724" y="3724985"/>
            <a:ext cx="2159727" cy="187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↑說明文字框對齊參考線</a:t>
            </a:r>
            <a:endParaRPr lang="zh-TW" altLang="en-US" sz="1200" dirty="0"/>
          </a:p>
        </p:txBody>
      </p:sp>
      <p:sp>
        <p:nvSpPr>
          <p:cNvPr id="12" name="投影片編號版面配置區 4"/>
          <p:cNvSpPr txBox="1">
            <a:spLocks/>
          </p:cNvSpPr>
          <p:nvPr userDrawn="1"/>
        </p:nvSpPr>
        <p:spPr>
          <a:xfrm>
            <a:off x="10409772" y="6453192"/>
            <a:ext cx="1278897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900" dirty="0" smtClean="0"/>
              <a:t>Copyright © 2020 JJP Architects and Planners</a:t>
            </a:r>
            <a:endParaRPr lang="zh-TW" altLang="en-US" sz="900" dirty="0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15" y="6491673"/>
            <a:ext cx="324949" cy="241157"/>
          </a:xfrm>
          <a:prstGeom prst="rect">
            <a:avLst/>
          </a:prstGeom>
        </p:spPr>
      </p:pic>
      <p:sp>
        <p:nvSpPr>
          <p:cNvPr id="16" name="投影片編號版面配置區 4"/>
          <p:cNvSpPr txBox="1">
            <a:spLocks/>
          </p:cNvSpPr>
          <p:nvPr userDrawn="1"/>
        </p:nvSpPr>
        <p:spPr>
          <a:xfrm>
            <a:off x="11577325" y="6453192"/>
            <a:ext cx="359723" cy="291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900" dirty="0" smtClean="0"/>
          </a:p>
          <a:p>
            <a:pPr algn="r"/>
            <a:fld id="{FCF2B255-25F3-453D-8C51-371D58A97EAA}" type="slidenum">
              <a:rPr lang="en-US" altLang="zh-TW" sz="900" smtClean="0"/>
              <a:pPr algn="r"/>
              <a:t>‹#›</a:t>
            </a:fld>
            <a:endParaRPr lang="zh-TW" altLang="en-US" sz="900" dirty="0"/>
          </a:p>
        </p:txBody>
      </p:sp>
      <p:sp>
        <p:nvSpPr>
          <p:cNvPr id="11" name="文字版面配置區 2"/>
          <p:cNvSpPr txBox="1">
            <a:spLocks/>
          </p:cNvSpPr>
          <p:nvPr userDrawn="1"/>
        </p:nvSpPr>
        <p:spPr>
          <a:xfrm>
            <a:off x="-4973054" y="-662906"/>
            <a:ext cx="4973053" cy="490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000" b="1" dirty="0" smtClean="0"/>
              <a:t>章節分頁</a:t>
            </a:r>
            <a:r>
              <a:rPr lang="en-US" altLang="zh-TW" sz="3000" b="1" dirty="0" smtClean="0"/>
              <a:t>_</a:t>
            </a:r>
            <a:r>
              <a:rPr lang="zh-TW" altLang="en-US" sz="3000" b="1" dirty="0" smtClean="0"/>
              <a:t>齊右</a:t>
            </a:r>
            <a:endParaRPr lang="zh-TW" altLang="en-US" sz="3000" b="1" dirty="0"/>
          </a:p>
        </p:txBody>
      </p:sp>
      <p:sp>
        <p:nvSpPr>
          <p:cNvPr id="17" name="文字版面配置區 2"/>
          <p:cNvSpPr txBox="1">
            <a:spLocks/>
          </p:cNvSpPr>
          <p:nvPr userDrawn="1"/>
        </p:nvSpPr>
        <p:spPr>
          <a:xfrm>
            <a:off x="-2666999" y="3073147"/>
            <a:ext cx="2667000" cy="185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1200" dirty="0" smtClean="0"/>
              <a:t>↓章節文字下緣對齊參考線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27276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6357" userDrawn="1">
          <p15:clr>
            <a:srgbClr val="FBAE40"/>
          </p15:clr>
        </p15:guide>
        <p15:guide id="3" orient="horz" pos="1434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3974">
          <p15:clr>
            <a:srgbClr val="FBAE40"/>
          </p15:clr>
        </p15:guide>
        <p15:guide id="7" orient="horz" pos="4065">
          <p15:clr>
            <a:srgbClr val="FBAE40"/>
          </p15:clr>
        </p15:guide>
        <p15:guide id="8" orient="horz" pos="4247">
          <p15:clr>
            <a:srgbClr val="FBAE40"/>
          </p15:clr>
        </p15:guide>
        <p15:guide id="10" pos="7469">
          <p15:clr>
            <a:srgbClr val="FBAE40"/>
          </p15:clr>
        </p15:guide>
        <p15:guide id="12" pos="7015" userDrawn="1">
          <p15:clr>
            <a:srgbClr val="FBAE40"/>
          </p15:clr>
        </p15:guide>
        <p15:guide id="13" pos="6947" userDrawn="1">
          <p15:clr>
            <a:srgbClr val="FBAE40"/>
          </p15:clr>
        </p15:guide>
        <p15:guide id="14" orient="horz" pos="206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0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1" r:id="rId3"/>
    <p:sldLayoutId id="2147483664" r:id="rId4"/>
    <p:sldLayoutId id="2147483683" r:id="rId5"/>
    <p:sldLayoutId id="2147483686" r:id="rId6"/>
    <p:sldLayoutId id="2147483685" r:id="rId7"/>
    <p:sldLayoutId id="2147483651" r:id="rId8"/>
    <p:sldLayoutId id="2147483665" r:id="rId9"/>
    <p:sldLayoutId id="2147483666" r:id="rId10"/>
    <p:sldLayoutId id="2147483658" r:id="rId11"/>
    <p:sldLayoutId id="2147483660" r:id="rId12"/>
    <p:sldLayoutId id="2147483655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44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7" r:id="rId5"/>
    <p:sldLayoutId id="2147483688" r:id="rId6"/>
    <p:sldLayoutId id="2147483690" r:id="rId7"/>
    <p:sldLayoutId id="2147483674" r:id="rId8"/>
    <p:sldLayoutId id="2147483675" r:id="rId9"/>
    <p:sldLayoutId id="2147483676" r:id="rId10"/>
    <p:sldLayoutId id="2147483680" r:id="rId11"/>
    <p:sldLayoutId id="2147483681" r:id="rId12"/>
    <p:sldLayoutId id="2147483682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手機版官網設計討論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0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2" y="944564"/>
            <a:ext cx="11522075" cy="536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257;p28"/>
          <p:cNvSpPr txBox="1"/>
          <p:nvPr/>
        </p:nvSpPr>
        <p:spPr>
          <a:xfrm>
            <a:off x="4397963" y="3030277"/>
            <a:ext cx="3074964" cy="79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endParaRPr sz="1400" spc="300" dirty="0">
              <a:solidFill>
                <a:schemeClr val="bg1">
                  <a:lumMod val="6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2" y="506256"/>
            <a:ext cx="10461556" cy="58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2" y="944564"/>
            <a:ext cx="11522075" cy="536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257;p28"/>
          <p:cNvSpPr txBox="1"/>
          <p:nvPr/>
        </p:nvSpPr>
        <p:spPr>
          <a:xfrm>
            <a:off x="4397963" y="3030277"/>
            <a:ext cx="3074964" cy="79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endParaRPr sz="1400" spc="300" dirty="0">
              <a:solidFill>
                <a:schemeClr val="bg1">
                  <a:lumMod val="6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55" y="357593"/>
            <a:ext cx="6527908" cy="60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2" y="944564"/>
            <a:ext cx="11522075" cy="536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257;p28"/>
          <p:cNvSpPr txBox="1"/>
          <p:nvPr/>
        </p:nvSpPr>
        <p:spPr>
          <a:xfrm>
            <a:off x="4397963" y="3030277"/>
            <a:ext cx="3074964" cy="79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endParaRPr sz="1400" spc="300" dirty="0">
              <a:solidFill>
                <a:schemeClr val="bg1">
                  <a:lumMod val="6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46" y="361785"/>
            <a:ext cx="7483233" cy="594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2" y="944564"/>
            <a:ext cx="11522075" cy="536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257;p28"/>
          <p:cNvSpPr txBox="1"/>
          <p:nvPr/>
        </p:nvSpPr>
        <p:spPr>
          <a:xfrm>
            <a:off x="4397963" y="3030277"/>
            <a:ext cx="3074964" cy="79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endParaRPr sz="1400" spc="300" dirty="0">
              <a:solidFill>
                <a:schemeClr val="bg1">
                  <a:lumMod val="6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4" y="479920"/>
            <a:ext cx="10040816" cy="58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2" y="944564"/>
            <a:ext cx="11522075" cy="536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257;p28"/>
          <p:cNvSpPr txBox="1"/>
          <p:nvPr/>
        </p:nvSpPr>
        <p:spPr>
          <a:xfrm>
            <a:off x="4397963" y="3030277"/>
            <a:ext cx="3074964" cy="79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3200" b="1" spc="300" dirty="0" smtClean="0">
                <a:solidFill>
                  <a:schemeClr val="bg1">
                    <a:lumMod val="65000"/>
                  </a:schemeClr>
                </a:solidFill>
                <a:latin typeface="Lato"/>
                <a:cs typeface="Leelawadee" panose="020B0502040204020203" pitchFamily="34" charset="-34"/>
                <a:sym typeface="Lato"/>
              </a:rPr>
              <a:t>THANK YOU</a:t>
            </a:r>
            <a:endParaRPr sz="1400" spc="300" dirty="0">
              <a:solidFill>
                <a:schemeClr val="bg1">
                  <a:lumMod val="6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51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JP_001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JJP_001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JP_002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JJP_001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5062</TotalTime>
  <Words>6</Words>
  <Application>Microsoft Macintosh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Calibri</vt:lpstr>
      <vt:lpstr>Calibri Light</vt:lpstr>
      <vt:lpstr>Lato</vt:lpstr>
      <vt:lpstr>Leelawadee</vt:lpstr>
      <vt:lpstr>微軟正黑體</vt:lpstr>
      <vt:lpstr>新細明體</vt:lpstr>
      <vt:lpstr>Arial</vt:lpstr>
      <vt:lpstr>JJP_001</vt:lpstr>
      <vt:lpstr>JJP_002</vt:lpstr>
      <vt:lpstr>手機版官網設計討論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Clare Chen(陳亦婕)</dc:creator>
  <cp:lastModifiedBy>daniel huang</cp:lastModifiedBy>
  <cp:revision>336</cp:revision>
  <cp:lastPrinted>2020-08-07T09:16:01Z</cp:lastPrinted>
  <dcterms:created xsi:type="dcterms:W3CDTF">2020-06-02T08:49:35Z</dcterms:created>
  <dcterms:modified xsi:type="dcterms:W3CDTF">2020-08-27T01:25:42Z</dcterms:modified>
</cp:coreProperties>
</file>